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2" r:id="rId5"/>
    <p:sldId id="259" r:id="rId6"/>
    <p:sldId id="278" r:id="rId7"/>
    <p:sldId id="275" r:id="rId8"/>
    <p:sldId id="279" r:id="rId9"/>
    <p:sldId id="280" r:id="rId10"/>
    <p:sldId id="283" r:id="rId11"/>
    <p:sldId id="260" r:id="rId12"/>
    <p:sldId id="262" r:id="rId13"/>
    <p:sldId id="264" r:id="rId14"/>
    <p:sldId id="28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bibleonline.ru/children/ibt/3/#info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212151" cy="1152128"/>
          </a:xfrm>
        </p:spPr>
        <p:txBody>
          <a:bodyPr/>
          <a:lstStyle/>
          <a:p>
            <a:r>
              <a:rPr lang="ru-RU" b="1" i="1" dirty="0" smtClean="0"/>
              <a:t>Бог</a:t>
            </a:r>
            <a:r>
              <a:rPr lang="ru-RU" dirty="0" smtClean="0"/>
              <a:t> – </a:t>
            </a:r>
            <a:r>
              <a:rPr lang="ru-RU" i="1" dirty="0" smtClean="0"/>
              <a:t>Создатель</a:t>
            </a:r>
            <a:r>
              <a:rPr lang="ru-RU" dirty="0" smtClean="0"/>
              <a:t> мира.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036068"/>
            <a:ext cx="6544816" cy="30243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content.foto.mail.ru/mail/izida48/_blogs/i-684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0080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773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15816" y="332657"/>
            <a:ext cx="6048672" cy="352839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И сказал Бог: да произведет вода пресмыкающихся, душу живую; и птицы да полетят над землею, по тверди небесной.</a:t>
            </a:r>
          </a:p>
          <a:p>
            <a:r>
              <a:rPr lang="ru-RU" dirty="0"/>
              <a:t>И сотворил Бог рыб больших и всякую душу животных пресмыкающихся, которых произвела вода, по роду их, и всякую птицу пернатую по роду ее. И увидел Бог, что это хорошо.</a:t>
            </a:r>
          </a:p>
          <a:p>
            <a:r>
              <a:rPr lang="ru-RU" dirty="0"/>
              <a:t>И благословил их Бог, говоря: плодитесь и размножайтесь, и наполняйте воды в морях, и птицы да размножаются на земле.</a:t>
            </a:r>
          </a:p>
          <a:p>
            <a:r>
              <a:rPr lang="ru-RU" dirty="0"/>
              <a:t>И был вечер, и было утро: день пятый.</a:t>
            </a:r>
          </a:p>
          <a:p>
            <a:r>
              <a:rPr lang="ru-RU" dirty="0"/>
              <a:t>И сказал Бог: да произведет земля душу живую по роду ее, скотов, и гадов, и зверей земных по роду их. И стало так.</a:t>
            </a:r>
          </a:p>
          <a:p>
            <a:r>
              <a:rPr lang="ru-RU" dirty="0"/>
              <a:t>И создал Бог зверей земных по роду их, и скот по роду его, и всех гадов земных по роду их. И увидел Бог, что это хорошо.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9913"/>
            <a:ext cx="201771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282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04664"/>
            <a:ext cx="3816424" cy="582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751312" cy="500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483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-9872"/>
            <a:ext cx="6168008" cy="6175710"/>
          </a:xfrm>
        </p:spPr>
        <p:txBody>
          <a:bodyPr>
            <a:normAutofit fontScale="40000" lnSpcReduction="20000"/>
          </a:bodyPr>
          <a:lstStyle/>
          <a:p>
            <a:pPr marL="0" indent="17463"/>
            <a:r>
              <a:rPr lang="ru-RU" sz="4300" dirty="0"/>
              <a:t>Вся земля, сотворенная Словом всемогущего Создателя, озаренная сиянием ласкового солнца, дышала покоем и дивной красотой. Но это не было еще концом творения. Бог решил создать людей, чтобы они жили в этом прекрасном мире и имели общение со своим Творцом</a:t>
            </a:r>
            <a:r>
              <a:rPr lang="ru-RU" sz="4300" dirty="0" smtClean="0"/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4300" dirty="0" smtClean="0">
                <a:effectLst/>
                <a:cs typeface="Arial" pitchFamily="34" charset="0"/>
              </a:rPr>
              <a:t>И </a:t>
            </a:r>
            <a:r>
              <a:rPr lang="ru-RU" altLang="ru-RU" sz="4300" dirty="0">
                <a:effectLst/>
                <a:cs typeface="Arial" pitchFamily="34" charset="0"/>
              </a:rPr>
              <a:t>сказал Бог: сотворим</a:t>
            </a:r>
            <a:r>
              <a:rPr lang="ru-RU" altLang="ru-RU" sz="4300" baseline="30000" dirty="0">
                <a:effectLst/>
                <a:cs typeface="Arial" pitchFamily="34" charset="0"/>
                <a:hlinkClick r:id="rId2"/>
              </a:rPr>
              <a:t>*</a:t>
            </a:r>
            <a:r>
              <a:rPr lang="ru-RU" altLang="ru-RU" sz="4300" dirty="0">
                <a:effectLst/>
                <a:cs typeface="Arial" pitchFamily="34" charset="0"/>
              </a:rPr>
              <a:t> человека по образу Нашему по подобию Нашему, и да владычествуют они </a:t>
            </a:r>
            <a:r>
              <a:rPr lang="ru-RU" altLang="ru-RU" sz="4300" dirty="0" smtClean="0">
                <a:effectLst/>
                <a:cs typeface="Arial" pitchFamily="34" charset="0"/>
              </a:rPr>
              <a:t>над всеми животными и над всею землею.</a:t>
            </a:r>
            <a:endParaRPr lang="ru-RU" altLang="ru-RU" sz="4300" dirty="0">
              <a:effectLst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4300" dirty="0">
                <a:effectLst/>
                <a:cs typeface="Arial" pitchFamily="34" charset="0"/>
              </a:rPr>
              <a:t>И сотворил Бог человека по образу Своему, по образу Божию сотворил его; мужчину и женщину сотворил их.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4300" dirty="0">
                <a:effectLst/>
                <a:cs typeface="Arial" pitchFamily="34" charset="0"/>
              </a:rPr>
              <a:t>И благословил их Бог, и сказал им Бог: плодитесь и размножайтесь, </a:t>
            </a:r>
            <a:r>
              <a:rPr lang="ru-RU" altLang="ru-RU" sz="4300" dirty="0" smtClean="0">
                <a:effectLst/>
                <a:cs typeface="Arial" pitchFamily="34" charset="0"/>
              </a:rPr>
              <a:t>и </a:t>
            </a:r>
            <a:r>
              <a:rPr lang="ru-RU" altLang="ru-RU" sz="4300" dirty="0">
                <a:effectLst/>
                <a:cs typeface="Arial" pitchFamily="34" charset="0"/>
              </a:rPr>
              <a:t>владычествуйте </a:t>
            </a:r>
            <a:r>
              <a:rPr lang="ru-RU" altLang="ru-RU" sz="4300" dirty="0" smtClean="0">
                <a:effectLst/>
                <a:cs typeface="Arial" pitchFamily="34" charset="0"/>
              </a:rPr>
              <a:t>всяким животными </a:t>
            </a:r>
            <a:r>
              <a:rPr lang="ru-RU" altLang="ru-RU" sz="4300" dirty="0">
                <a:effectLst/>
                <a:cs typeface="Arial" pitchFamily="34" charset="0"/>
              </a:rPr>
              <a:t>по </a:t>
            </a:r>
            <a:r>
              <a:rPr lang="ru-RU" altLang="ru-RU" sz="4300" dirty="0" smtClean="0">
                <a:effectLst/>
                <a:cs typeface="Arial" pitchFamily="34" charset="0"/>
              </a:rPr>
              <a:t>земле.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4300" dirty="0" smtClean="0">
                <a:effectLst/>
                <a:cs typeface="Arial" pitchFamily="34" charset="0"/>
              </a:rPr>
              <a:t>И </a:t>
            </a:r>
            <a:r>
              <a:rPr lang="ru-RU" altLang="ru-RU" sz="4300" dirty="0">
                <a:effectLst/>
                <a:cs typeface="Arial" pitchFamily="34" charset="0"/>
              </a:rPr>
              <a:t>сказал Бог: вот, Я дал вам всякую траву, сеющую семя, какая есть на всей земле, и всякое дерево, у которого плод древесный, сеющий семя; — вам </a:t>
            </a:r>
            <a:r>
              <a:rPr lang="ru-RU" altLang="ru-RU" sz="4300" i="1" dirty="0" smtClean="0">
                <a:effectLst/>
                <a:cs typeface="Arial" pitchFamily="34" charset="0"/>
              </a:rPr>
              <a:t>сие </a:t>
            </a:r>
            <a:r>
              <a:rPr lang="ru-RU" altLang="ru-RU" sz="4300" dirty="0" smtClean="0">
                <a:effectLst/>
                <a:cs typeface="Arial" pitchFamily="34" charset="0"/>
              </a:rPr>
              <a:t>будет </a:t>
            </a:r>
            <a:r>
              <a:rPr lang="ru-RU" altLang="ru-RU" sz="4300" dirty="0">
                <a:effectLst/>
                <a:cs typeface="Arial" pitchFamily="34" charset="0"/>
              </a:rPr>
              <a:t>в </a:t>
            </a:r>
            <a:r>
              <a:rPr lang="ru-RU" altLang="ru-RU" sz="4300" dirty="0" smtClean="0">
                <a:effectLst/>
                <a:cs typeface="Arial" pitchFamily="34" charset="0"/>
              </a:rPr>
              <a:t>пищу; а </a:t>
            </a:r>
            <a:r>
              <a:rPr lang="ru-RU" altLang="ru-RU" sz="4300" dirty="0">
                <a:effectLst/>
                <a:cs typeface="Arial" pitchFamily="34" charset="0"/>
              </a:rPr>
              <a:t>всем зверям земным, и всем птицам небесным, и всякому пресмыкающемуся по земле, в котором душа живая, </a:t>
            </a:r>
            <a:r>
              <a:rPr lang="ru-RU" altLang="ru-RU" sz="4300" i="1" dirty="0">
                <a:effectLst/>
                <a:cs typeface="Arial" pitchFamily="34" charset="0"/>
              </a:rPr>
              <a:t>дал</a:t>
            </a:r>
            <a:r>
              <a:rPr lang="ru-RU" altLang="ru-RU" sz="4300" dirty="0">
                <a:effectLst/>
                <a:cs typeface="Arial" pitchFamily="34" charset="0"/>
              </a:rPr>
              <a:t> Я всю зелень травную в пищу. И стало </a:t>
            </a:r>
            <a:r>
              <a:rPr lang="ru-RU" altLang="ru-RU" sz="4300" dirty="0" smtClean="0">
                <a:effectLst/>
                <a:cs typeface="Arial" pitchFamily="34" charset="0"/>
              </a:rPr>
              <a:t>так.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4300" dirty="0" smtClean="0">
                <a:effectLst/>
                <a:cs typeface="Arial" pitchFamily="34" charset="0"/>
              </a:rPr>
              <a:t>И </a:t>
            </a:r>
            <a:r>
              <a:rPr lang="ru-RU" altLang="ru-RU" sz="4300" dirty="0">
                <a:effectLst/>
                <a:cs typeface="Arial" pitchFamily="34" charset="0"/>
              </a:rPr>
              <a:t>увидел Бог все, что Он создал, и вот, хорошо весьма. И был вечер, и было утро: день шестой.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1" y="540271"/>
            <a:ext cx="200025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565413" cy="31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077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88640"/>
            <a:ext cx="6096000" cy="365759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Так совершены небо и земля и все воинство их.</a:t>
            </a:r>
          </a:p>
          <a:p>
            <a:r>
              <a:rPr lang="ru-RU" dirty="0"/>
              <a:t>И совершил Бог к седьмому дню дела Свои, которые Он делал, и почил в день </a:t>
            </a:r>
            <a:r>
              <a:rPr lang="ru-RU" dirty="0" err="1"/>
              <a:t>седьмый</a:t>
            </a:r>
            <a:r>
              <a:rPr lang="ru-RU" dirty="0"/>
              <a:t> от всех дел Своих, которые делал.</a:t>
            </a:r>
          </a:p>
          <a:p>
            <a:r>
              <a:rPr lang="ru-RU" dirty="0"/>
              <a:t>Имя мужчины было </a:t>
            </a:r>
            <a:r>
              <a:rPr lang="ru-RU" b="1" dirty="0">
                <a:solidFill>
                  <a:srgbClr val="FF0000"/>
                </a:solidFill>
              </a:rPr>
              <a:t>Адам</a:t>
            </a:r>
            <a:r>
              <a:rPr lang="ru-RU" dirty="0"/>
              <a:t>, а женщины — </a:t>
            </a:r>
            <a:r>
              <a:rPr lang="ru-RU" b="1" dirty="0">
                <a:solidFill>
                  <a:srgbClr val="FF0000"/>
                </a:solidFill>
              </a:rPr>
              <a:t>Ева</a:t>
            </a:r>
            <a:r>
              <a:rPr lang="ru-RU" dirty="0"/>
              <a:t>. Господь создал их красивыми и счастливыми. Они очень любили своего Творца, и Бог любил их.</a:t>
            </a:r>
          </a:p>
          <a:p>
            <a:r>
              <a:rPr lang="ru-RU" dirty="0"/>
              <a:t>Господь отдал им всю созданную тварь, чтобы они заботились о ней. Благословив Адама и Еву, «посадил Господь рай в </a:t>
            </a:r>
            <a:r>
              <a:rPr lang="ru-RU" dirty="0" err="1"/>
              <a:t>Едеме</a:t>
            </a:r>
            <a:r>
              <a:rPr lang="ru-RU" dirty="0"/>
              <a:t>, на востоке; и поместил там человека, которого создал». Господь поручил им возделывать и хранить этот сад.</a:t>
            </a:r>
          </a:p>
          <a:p>
            <a:r>
              <a:rPr lang="ru-RU" dirty="0"/>
              <a:t>Адам и Ева постоянно пребывали в общении со своим Создателем.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08438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17032"/>
            <a:ext cx="4642656" cy="304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98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2656"/>
            <a:ext cx="5349092" cy="622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44824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Икона Сотворение мира</a:t>
            </a:r>
            <a:endParaRPr lang="ru-RU" sz="4000" dirty="0"/>
          </a:p>
        </p:txBody>
      </p:sp>
      <p:sp>
        <p:nvSpPr>
          <p:cNvPr id="4" name="Стрелка вправо с вырезом 3"/>
          <p:cNvSpPr/>
          <p:nvPr/>
        </p:nvSpPr>
        <p:spPr>
          <a:xfrm rot="1356806">
            <a:off x="2161853" y="3226767"/>
            <a:ext cx="1296144" cy="504056"/>
          </a:xfrm>
          <a:prstGeom prst="notchedRightArrow">
            <a:avLst>
              <a:gd name="adj1" fmla="val 50000"/>
              <a:gd name="adj2" fmla="val 110324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8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4978896" cy="5040560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Наш мир богат и разнообразен. В этом разнообразии царит строгий порядок. Когда люди видят как мудро устроен мир, они понимают, что Тот Кто его создал умнее и мудрее людей.</a:t>
            </a:r>
          </a:p>
          <a:p>
            <a:r>
              <a:rPr lang="ru-RU" b="1" dirty="0" smtClean="0"/>
              <a:t>Бог  создал </a:t>
            </a:r>
            <a:r>
              <a:rPr lang="ru-RU" b="1" dirty="0"/>
              <a:t>мир из </a:t>
            </a:r>
            <a:r>
              <a:rPr lang="ru-RU" b="1" dirty="0" smtClean="0"/>
              <a:t>ничего. Он сотворил вселенную и установил законы, благодаря законам все в природе гармонично. И мы изучая мир, познаем эти законы.</a:t>
            </a:r>
          </a:p>
          <a:p>
            <a:r>
              <a:rPr lang="ru-RU" b="1" dirty="0" smtClean="0"/>
              <a:t>Бог пожелал создать во вселенной и нашу Землю и все что на ней находится.</a:t>
            </a:r>
            <a:r>
              <a:rPr lang="ru-RU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t="20360" r="18361" b="25825"/>
          <a:stretch/>
        </p:blipFill>
        <p:spPr bwMode="auto">
          <a:xfrm>
            <a:off x="5652120" y="1700808"/>
            <a:ext cx="2919038" cy="300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036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351" y="76470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ночное время или </a:t>
            </a:r>
            <a:r>
              <a:rPr lang="ru-RU" dirty="0"/>
              <a:t>когда выключены все </a:t>
            </a:r>
            <a:r>
              <a:rPr lang="ru-RU" dirty="0" smtClean="0"/>
              <a:t>лампы везде наступает мрак. </a:t>
            </a:r>
            <a:r>
              <a:rPr lang="ru-RU" dirty="0"/>
              <a:t>В такой темноте был когда-то весь мир. Тогда не было ни травы ни деревьев, ни прекрасных цветов, ни птиц, ни даже неба и земли, </a:t>
            </a:r>
            <a:r>
              <a:rPr lang="ru-RU" dirty="0" smtClean="0"/>
              <a:t>вся </a:t>
            </a:r>
            <a:r>
              <a:rPr lang="ru-RU" dirty="0"/>
              <a:t>вселенная была тьмой и </a:t>
            </a:r>
            <a:r>
              <a:rPr lang="ru-RU" dirty="0" smtClean="0"/>
              <a:t>хаосом.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9" y="2653568"/>
            <a:ext cx="8139861" cy="271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18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88630" y="620688"/>
            <a:ext cx="4140969" cy="4176463"/>
          </a:xfrm>
        </p:spPr>
        <p:txBody>
          <a:bodyPr/>
          <a:lstStyle/>
          <a:p>
            <a:r>
              <a:rPr lang="ru-RU" dirty="0"/>
              <a:t>Однако Бог не хотел, чтобы все оставалось так, и Он сотворил этот чудесный мир. Окружающий нас мир, наполненный гармонией и красотой, свидетельствует о его великом и мудром Творце.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032448" cy="545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541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218051" y="116632"/>
            <a:ext cx="2664296" cy="669674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</a:t>
            </a:r>
            <a:r>
              <a:rPr lang="ru-RU" dirty="0"/>
              <a:t>Библии описано сотворение мира по Слову Бога:</a:t>
            </a:r>
          </a:p>
          <a:p>
            <a:r>
              <a:rPr lang="ru-RU" dirty="0"/>
              <a:t>В начале сотворил Бог небо и землю.</a:t>
            </a:r>
          </a:p>
          <a:p>
            <a:r>
              <a:rPr lang="ru-RU" dirty="0"/>
              <a:t>Земля же была </a:t>
            </a:r>
            <a:r>
              <a:rPr lang="ru-RU" dirty="0" err="1"/>
              <a:t>безвидна</a:t>
            </a:r>
            <a:r>
              <a:rPr lang="ru-RU" dirty="0"/>
              <a:t> и пуста, и тьма над бездною, и Дух Божий носился над водою.</a:t>
            </a:r>
          </a:p>
          <a:p>
            <a:r>
              <a:rPr lang="ru-RU" dirty="0"/>
              <a:t>И сказал Бог: да будет свет. И стал свет.</a:t>
            </a:r>
          </a:p>
          <a:p>
            <a:r>
              <a:rPr lang="ru-RU" dirty="0"/>
              <a:t>И увидел Бог свет, что он хорош, и отделил Бог свет от тьмы.</a:t>
            </a:r>
          </a:p>
          <a:p>
            <a:r>
              <a:rPr lang="ru-RU" dirty="0"/>
              <a:t>И назвал Бог свет днем, а тьму ночью. И был вечер, и было утро: день один.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47" y="116632"/>
            <a:ext cx="4114105" cy="341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5016" y="3544304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день творения (Айвазовский)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91" y="3903385"/>
            <a:ext cx="4091161" cy="288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834"/>
            <a:ext cx="1852927" cy="334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433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131840" y="572294"/>
            <a:ext cx="5735960" cy="314473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 сказал Бог: да будет твердь посреди воды, и да отделяет она воду от воды.</a:t>
            </a:r>
          </a:p>
          <a:p>
            <a:r>
              <a:rPr lang="ru-RU" dirty="0"/>
              <a:t>И создал Бог твердь, и отделил воду, которая под твердью, от воды, которая над твердью. И стало так.</a:t>
            </a:r>
          </a:p>
          <a:p>
            <a:r>
              <a:rPr lang="ru-RU" dirty="0"/>
              <a:t>И назвал Бог твердь небом. И был вечер, и было утро: день второй.</a:t>
            </a:r>
          </a:p>
          <a:p>
            <a:r>
              <a:rPr lang="ru-RU" dirty="0"/>
              <a:t>И сказал Бог: да соберется вода, которая под небом, в одно место, и да явится суша. И стало так.</a:t>
            </a:r>
          </a:p>
          <a:p>
            <a:r>
              <a:rPr lang="ru-RU" dirty="0"/>
              <a:t>И назвал Бог сушу землею, а собрание вод назвал морями. И увидел Бог, что это хорошо.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0" y="116632"/>
            <a:ext cx="2119774" cy="31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0" y="3573016"/>
            <a:ext cx="3867666" cy="316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38" y="3515089"/>
            <a:ext cx="2083172" cy="328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462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67944" y="332656"/>
            <a:ext cx="4943872" cy="4248472"/>
          </a:xfrm>
        </p:spPr>
        <p:txBody>
          <a:bodyPr>
            <a:normAutofit/>
          </a:bodyPr>
          <a:lstStyle/>
          <a:p>
            <a:r>
              <a:rPr lang="ru-RU" dirty="0" smtClean="0"/>
              <a:t>И </a:t>
            </a:r>
            <a:r>
              <a:rPr lang="ru-RU" dirty="0"/>
              <a:t>сказал Бог: да произрастит земля зелень, траву, сеющую семя дерево плодовитое, приносящее по роду своему плод, в котором семя его на земле. И стало так.</a:t>
            </a:r>
          </a:p>
          <a:p>
            <a:r>
              <a:rPr lang="ru-RU" dirty="0"/>
              <a:t>И произвела земля зелень, траву, сеющую семя по роду ее, и дерево, приносящее плод, в котором семя его по роду его. И увидел Бог, что это хорошо.</a:t>
            </a:r>
          </a:p>
          <a:p>
            <a:r>
              <a:rPr lang="ru-RU" dirty="0"/>
              <a:t>И был вечер, и было утро: день третий.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2232248" cy="369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71" y="4293096"/>
            <a:ext cx="5256584" cy="243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843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9832" y="188641"/>
            <a:ext cx="5400600" cy="367240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 сказал Бог: да будут светила на тверди небесной для отделения дня от ночи, и для знамений, и времен, и дней, и годов;</a:t>
            </a:r>
          </a:p>
          <a:p>
            <a:r>
              <a:rPr lang="ru-RU" dirty="0"/>
              <a:t>и да будут они светильниками на тверди небесной, чтобы светить на землю. И стало так.</a:t>
            </a:r>
          </a:p>
          <a:p>
            <a:r>
              <a:rPr lang="ru-RU" dirty="0"/>
              <a:t>И создал Бог два светила великие: светило большее, для управления днем, и светило меньшее, для управления ночью, и звезды;</a:t>
            </a:r>
          </a:p>
          <a:p>
            <a:r>
              <a:rPr lang="ru-RU" dirty="0"/>
              <a:t>и поставил их Бог на тверди небесной, чтобы светить на землю,</a:t>
            </a:r>
          </a:p>
          <a:p>
            <a:r>
              <a:rPr lang="ru-RU" dirty="0"/>
              <a:t>и управлять днем и ночью, и отделять свет от тьмы. И увидел Бог, что это хорошо.</a:t>
            </a:r>
          </a:p>
          <a:p>
            <a:r>
              <a:rPr lang="ru-RU" dirty="0"/>
              <a:t>И был вечер, и было утро: день четвертый.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664296" cy="363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789040"/>
            <a:ext cx="3416793" cy="287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599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54177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59" y="2368726"/>
            <a:ext cx="4798182" cy="396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236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258</TotalTime>
  <Words>754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Базовая</vt:lpstr>
      <vt:lpstr>Бог – Создатель мира.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Бог – Создатель мира.</dc:title>
  <dc:creator>Сергей</dc:creator>
  <cp:lastModifiedBy>Сергей</cp:lastModifiedBy>
  <cp:revision>23</cp:revision>
  <dcterms:created xsi:type="dcterms:W3CDTF">2015-09-24T21:13:11Z</dcterms:created>
  <dcterms:modified xsi:type="dcterms:W3CDTF">2015-10-20T11:09:39Z</dcterms:modified>
</cp:coreProperties>
</file>