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8" r:id="rId3"/>
    <p:sldId id="279" r:id="rId4"/>
    <p:sldId id="270" r:id="rId5"/>
    <p:sldId id="297" r:id="rId6"/>
    <p:sldId id="271" r:id="rId7"/>
    <p:sldId id="280" r:id="rId8"/>
    <p:sldId id="281" r:id="rId9"/>
    <p:sldId id="272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3" r:id="rId21"/>
    <p:sldId id="294" r:id="rId22"/>
    <p:sldId id="295" r:id="rId23"/>
    <p:sldId id="29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24.10.2015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24.10.2015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24.10.2015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24.10.2015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24.10.2015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24.10.2015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24.10.2015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24.10.2015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24.10.2015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24.10.2015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24.10.2015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24.10.2015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2204864"/>
            <a:ext cx="6768752" cy="208823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Внутреннее устройство храма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87460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604662" cy="570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926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436644" cy="557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598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89558"/>
            <a:ext cx="7344816" cy="550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065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515679" cy="563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88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7340633" cy="55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892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436644" cy="557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750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7052601" cy="528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800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7340633" cy="55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393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7148612" cy="536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890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604662" cy="570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01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2656"/>
            <a:ext cx="691276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5877272"/>
            <a:ext cx="559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Трехчастная структура храма – символ Единой Троицы.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787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7148612" cy="536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444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7148612" cy="536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95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265780" cy="544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5866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7532654" cy="564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824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584842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016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142976" y="0"/>
            <a:ext cx="690111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03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 pitchFamily="34" charset="0"/>
                <a:cs typeface="Times New Roman" pitchFamily="18" charset="0"/>
              </a:rPr>
              <a:t>Небольшая площадка у входа в храм называется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 pitchFamily="34" charset="0"/>
                <a:cs typeface="Times New Roman" pitchFamily="18" charset="0"/>
              </a:rPr>
              <a:t>паперть.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11" name="Picture 3" descr="http://www.tvtm.ru/images/photoblog/medium/03333dc4ff0eb26d775a6318055832ce.jpg"/>
          <p:cNvPicPr>
            <a:picLocks noChangeAspect="1" noChangeArrowheads="1"/>
          </p:cNvPicPr>
          <p:nvPr/>
        </p:nvPicPr>
        <p:blipFill rotWithShape="1">
          <a:blip r:embed="rId2">
            <a:lum contrast="20000"/>
          </a:blip>
          <a:srcRect b="6161"/>
          <a:stretch/>
        </p:blipFill>
        <p:spPr bwMode="auto">
          <a:xfrm>
            <a:off x="815159" y="1000109"/>
            <a:ext cx="7513683" cy="54969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5379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428596" y="357166"/>
            <a:ext cx="314324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7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 pitchFamily="34" charset="0"/>
                <a:cs typeface="Times New Roman" pitchFamily="18" charset="0"/>
              </a:rPr>
              <a:t>Вход в здание обычно находится в западной его части, а алтарь располагается в восточной, потому что Спаситель пришёл в мир с востока. Снаружи можно сразу определить алтарную часть храма - она имеет полукруглую стену -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 pitchFamily="34" charset="0"/>
                <a:cs typeface="Times New Roman" pitchFamily="18" charset="0"/>
              </a:rPr>
              <a:t>апсиду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 pitchFamily="34" charset="0"/>
                <a:cs typeface="Times New Roman" pitchFamily="18" charset="0"/>
              </a:rPr>
              <a:t>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5" name="Picture 3" descr="http://img4.tourbina.ru/photos.4/7/9/6/3/0/1303697/big.photo/Rospis-apsidy-altarnog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3899783" y="-1"/>
            <a:ext cx="5244217" cy="70009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0455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3" y="620688"/>
            <a:ext cx="7488832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77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488832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0722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296811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458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488832" cy="56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6050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201</TotalTime>
  <Words>60</Words>
  <Application>Microsoft Office PowerPoint</Application>
  <PresentationFormat>Экран (4:3)</PresentationFormat>
  <Paragraphs>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Солнцестояние</vt:lpstr>
      <vt:lpstr>Внутреннее устройство храма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Сергей</cp:lastModifiedBy>
  <cp:revision>9</cp:revision>
  <dcterms:created xsi:type="dcterms:W3CDTF">2015-10-05T02:52:25Z</dcterms:created>
  <dcterms:modified xsi:type="dcterms:W3CDTF">2015-10-24T21:49:50Z</dcterms:modified>
</cp:coreProperties>
</file>