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24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28.10.2015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28.10.2015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28.10.2015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28.10.2015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28.10.2015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28.10.2015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28.10.2015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28.10.2015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28.10.2015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28.10.2015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28.10.2015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28.10.2015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smtClean="0"/>
              <a:t>Крестное знамение</a:t>
            </a:r>
            <a:br>
              <a:rPr lang="ru-RU" smtClean="0"/>
            </a:br>
            <a:endParaRPr lang="ru-RU"/>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19391578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7500" lnSpcReduction="20000"/>
          </a:bodyPr>
          <a:lstStyle/>
          <a:p>
            <a:r>
              <a:rPr lang="ru-RU" dirty="0"/>
              <a:t>Т.е. Иисус. Далее, большой палец перекрещивает безымянный, а мизинец как бы прикасается к прочим; получаются - Христос.</a:t>
            </a:r>
          </a:p>
          <a:p>
            <a:r>
              <a:rPr lang="ru-RU" dirty="0"/>
              <a:t>Благословение священника должно быть дорого для нас, потому что он благословляет нас именем Иисуса Христа, нашего Спасителя, и через благословение нам передается Божественная благодать.</a:t>
            </a:r>
          </a:p>
          <a:p>
            <a:r>
              <a:rPr lang="ru-RU" dirty="0"/>
              <a:t>Когда мы в храме слышим слова общего благословения "Мир всем" и другие, то в ответ на них должны поклониться без крестного знамения. Если же вы хотите получить для себя отдельное благословение священника, сложите руки крестом: правую на левую, ладонями вверх.</a:t>
            </a:r>
          </a:p>
          <a:p>
            <a:endParaRPr lang="ru-RU" dirty="0"/>
          </a:p>
        </p:txBody>
      </p:sp>
    </p:spTree>
    <p:extLst>
      <p:ext uri="{BB962C8B-B14F-4D97-AF65-F5344CB8AC3E}">
        <p14:creationId xmlns:p14="http://schemas.microsoft.com/office/powerpoint/2010/main" val="4031477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55000" lnSpcReduction="20000"/>
          </a:bodyPr>
          <a:lstStyle/>
          <a:p>
            <a:r>
              <a:rPr lang="ru-RU" dirty="0"/>
              <a:t>С благоговением, дети, принимайте благословение и в благодарность целуйте руку, изображающую святейшее имя Иисуса Христа.</a:t>
            </a:r>
          </a:p>
          <a:p>
            <a:r>
              <a:rPr lang="ru-RU" dirty="0"/>
              <a:t>Тропарь Кресту, глас 1:</a:t>
            </a:r>
          </a:p>
          <a:p>
            <a:endParaRPr lang="ru-RU" dirty="0"/>
          </a:p>
          <a:p>
            <a:r>
              <a:rPr lang="ru-RU" dirty="0"/>
              <a:t>Спаси Господи, люди Твоя и благослови достояние Твое, победы православных христиан на </a:t>
            </a:r>
            <a:r>
              <a:rPr lang="ru-RU" dirty="0" err="1"/>
              <a:t>сопротивныя</a:t>
            </a:r>
            <a:r>
              <a:rPr lang="ru-RU" dirty="0"/>
              <a:t> даруй, и Твое сохраняя Крестом Твоим жительство.</a:t>
            </a:r>
          </a:p>
          <a:p>
            <a:endParaRPr lang="ru-RU" dirty="0"/>
          </a:p>
          <a:p>
            <a:endParaRPr lang="ru-RU" dirty="0"/>
          </a:p>
          <a:p>
            <a:endParaRPr lang="ru-RU" dirty="0"/>
          </a:p>
          <a:p>
            <a:r>
              <a:rPr lang="ru-RU" dirty="0"/>
              <a:t>Кондак, глас 4:</a:t>
            </a:r>
          </a:p>
          <a:p>
            <a:endParaRPr lang="ru-RU" dirty="0"/>
          </a:p>
          <a:p>
            <a:r>
              <a:rPr lang="ru-RU" dirty="0" err="1"/>
              <a:t>Вознесыйся</a:t>
            </a:r>
            <a:r>
              <a:rPr lang="ru-RU" dirty="0"/>
              <a:t> на Кресте волею, тезоименитому Твоему новому жительству щедроты Твоя даруй, Христе Боже; возвесели нас силою Твоею, победы </a:t>
            </a:r>
            <a:r>
              <a:rPr lang="ru-RU" dirty="0" err="1"/>
              <a:t>дая</a:t>
            </a:r>
            <a:r>
              <a:rPr lang="ru-RU" dirty="0"/>
              <a:t> нам на супостаты, пособие имущим Твое, оружие мира, непобедимую победу.</a:t>
            </a:r>
          </a:p>
          <a:p>
            <a:endParaRPr lang="ru-RU" dirty="0"/>
          </a:p>
          <a:p>
            <a:endParaRPr lang="ru-RU" dirty="0"/>
          </a:p>
        </p:txBody>
      </p:sp>
    </p:spTree>
    <p:extLst>
      <p:ext uri="{BB962C8B-B14F-4D97-AF65-F5344CB8AC3E}">
        <p14:creationId xmlns:p14="http://schemas.microsoft.com/office/powerpoint/2010/main" val="1113726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a:bodyPr>
          <a:lstStyle/>
          <a:p>
            <a:r>
              <a:rPr lang="ru-RU" dirty="0"/>
              <a:t>«Знаменуя себя крестом, мы предаем себя водительству Господа нашего и ограждаем себя от дел, враждебных нам», - так писал верующим святитель Кирилл Иерусалимский. </a:t>
            </a:r>
          </a:p>
          <a:p>
            <a:endParaRPr lang="ru-RU" dirty="0"/>
          </a:p>
          <a:p>
            <a:r>
              <a:rPr lang="ru-RU" dirty="0"/>
              <a:t>Крест – это основной символ христианского вероисповедания. Во многих христианских катакомбах 2-4 веков можно найти разные символические изображения креста.</a:t>
            </a:r>
          </a:p>
          <a:p>
            <a:endParaRPr lang="ru-RU" dirty="0"/>
          </a:p>
        </p:txBody>
      </p:sp>
    </p:spTree>
    <p:extLst>
      <p:ext uri="{BB962C8B-B14F-4D97-AF65-F5344CB8AC3E}">
        <p14:creationId xmlns:p14="http://schemas.microsoft.com/office/powerpoint/2010/main" val="574505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Tree>
    <p:extLst>
      <p:ext uri="{BB962C8B-B14F-4D97-AF65-F5344CB8AC3E}">
        <p14:creationId xmlns:p14="http://schemas.microsoft.com/office/powerpoint/2010/main" val="2101715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40000" lnSpcReduction="20000"/>
          </a:bodyPr>
          <a:lstStyle/>
          <a:p>
            <a:r>
              <a:rPr lang="ru-RU" dirty="0"/>
              <a:t>стал знамением спасения для истинно верующих во Христа. </a:t>
            </a:r>
          </a:p>
          <a:p>
            <a:endParaRPr lang="ru-RU" dirty="0"/>
          </a:p>
          <a:p>
            <a:r>
              <a:rPr lang="ru-RU" dirty="0"/>
              <a:t>Обычай совершать крестное знамение берет начало с апостольских времен. Христианский писатель третьего века Тертуллиан писал, «мы ограждаем свое чело крестным знамением при всех обстоятельствах жизни: входя в дом и выходя из него, возжигая светильник, одеваясь, ложась спать, садясь за какое-либо занятие». </a:t>
            </a:r>
          </a:p>
          <a:p>
            <a:endParaRPr lang="ru-RU" dirty="0"/>
          </a:p>
          <a:p>
            <a:r>
              <a:rPr lang="ru-RU" dirty="0"/>
              <a:t>Первые мученики, идя на казнь, складывали крестообразно руки на груди, показывая, что они умирают за Распятого и Воскресшего Спасителя. Так, постепенно складывался обычай осенять себя крестным знамением, подобно тому, как это делают современные христиане.</a:t>
            </a:r>
          </a:p>
          <a:p>
            <a:endParaRPr lang="ru-RU" dirty="0"/>
          </a:p>
          <a:p>
            <a:r>
              <a:rPr lang="ru-RU" dirty="0"/>
              <a:t>Для крестного знамения мы складываем пальцы правой руки так: большой, указательный и средний слагаем вместе концами ровно, а безымянный и мизинец пригибаем к ладони. </a:t>
            </a:r>
          </a:p>
          <a:p>
            <a:endParaRPr lang="ru-RU" dirty="0"/>
          </a:p>
          <a:p>
            <a:r>
              <a:rPr lang="ru-RU" dirty="0"/>
              <a:t>Три пальца сложенных вместе выражают нашу веру в Бога Отца, Бога Сына и Бога Духа Святого, как Единосущную и нераздельную Троицу, а два пальца, пригнутые к ладони, означают, что Сын Божий, по сошествии Своем на землю, будучи Богом, стал человеком. Через это действие мы признаем две природы Иисуса Христа - Божественную и человеческую. Осеняя себя крестным знамением, мы кладем сложенные пальцы на чело - для освящения нашего ума, на чрево (живот) - для освящения внутренних чувств, на правое и левое плечи - для освящения сил телесных. </a:t>
            </a:r>
          </a:p>
          <a:p>
            <a:endParaRPr lang="ru-RU" dirty="0"/>
          </a:p>
          <a:p>
            <a:r>
              <a:rPr lang="ru-RU" dirty="0"/>
              <a:t>В истории существует немало примеров, подтверждающих великую спасительную силу Креста.</a:t>
            </a:r>
          </a:p>
          <a:p>
            <a:endParaRPr lang="ru-RU" dirty="0"/>
          </a:p>
        </p:txBody>
      </p:sp>
    </p:spTree>
    <p:extLst>
      <p:ext uri="{BB962C8B-B14F-4D97-AF65-F5344CB8AC3E}">
        <p14:creationId xmlns:p14="http://schemas.microsoft.com/office/powerpoint/2010/main" val="14463008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32500" lnSpcReduction="20000"/>
          </a:bodyPr>
          <a:lstStyle/>
          <a:p>
            <a:r>
              <a:rPr lang="ru-RU" dirty="0"/>
              <a:t>Знак креста с глубокой древности был символом вечной жизни, но у римлян крест служил орудием позорной казни. После искупительной Жертвы, совершенной Спасителем на Голгофе крест</a:t>
            </a:r>
          </a:p>
          <a:p>
            <a:r>
              <a:rPr lang="ru-RU" dirty="0"/>
              <a:t>Одно из чудных событий произошло в начале четвертого века, когда христианская вера утверждалась свидетельством множества мучеников, гонимых язычниками Рима. В то время Император Константин воевал с </a:t>
            </a:r>
            <a:r>
              <a:rPr lang="ru-RU" dirty="0" err="1"/>
              <a:t>Максентием</a:t>
            </a:r>
            <a:r>
              <a:rPr lang="ru-RU" dirty="0"/>
              <a:t>, властителем западной части Римской империи. Около полудня, идя во главе своего войска, он заметил на ясном небе блистающий крест, в средине которого были написаны слова: «сим победишь». </a:t>
            </a:r>
          </a:p>
          <a:p>
            <a:endParaRPr lang="ru-RU" dirty="0"/>
          </a:p>
          <a:p>
            <a:r>
              <a:rPr lang="ru-RU" dirty="0"/>
              <a:t>Константин был поражен этим чудом и весь день провел в размышлении о его значении. В следующую ночь ему явился Господь Иисус Христос и повелел ему сделать военное знамя с изображением креста и носить его как защиту от врагов. </a:t>
            </a:r>
          </a:p>
          <a:p>
            <a:endParaRPr lang="ru-RU" dirty="0"/>
          </a:p>
          <a:p>
            <a:r>
              <a:rPr lang="ru-RU" dirty="0"/>
              <a:t>Ободренный этим видением Константин одержал победу над войсками </a:t>
            </a:r>
            <a:r>
              <a:rPr lang="ru-RU" dirty="0" err="1"/>
              <a:t>Максентия</a:t>
            </a:r>
            <a:r>
              <a:rPr lang="ru-RU" dirty="0"/>
              <a:t>. Римская империя стала христианским государством.</a:t>
            </a:r>
          </a:p>
          <a:p>
            <a:endParaRPr lang="ru-RU" dirty="0"/>
          </a:p>
          <a:p>
            <a:r>
              <a:rPr lang="ru-RU" dirty="0"/>
              <a:t>О БЛАГОСЛОВЕНИИ СВЯЩЕННИКА</a:t>
            </a:r>
          </a:p>
          <a:p>
            <a:endParaRPr lang="ru-RU" dirty="0"/>
          </a:p>
          <a:p>
            <a:endParaRPr lang="ru-RU" dirty="0"/>
          </a:p>
          <a:p>
            <a:r>
              <a:rPr lang="ru-RU" dirty="0"/>
              <a:t>Обыкновенное крестное знамение означает молитвенное обращение к Распятому на Кресте Господу и является выражением веры всех христиан. </a:t>
            </a:r>
          </a:p>
          <a:p>
            <a:endParaRPr lang="ru-RU" dirty="0"/>
          </a:p>
          <a:p>
            <a:r>
              <a:rPr lang="ru-RU" dirty="0"/>
              <a:t>Когда нас осеняют крестным знамением священнослужители – это называется благословением. Силу священнического благословения Господь указал еще в Ветхом Завете. Облекая священников властью благословлять народ, он говорит им: «Пусть призывают Имя Мое на сынов </a:t>
            </a:r>
            <a:r>
              <a:rPr lang="ru-RU" dirty="0" err="1"/>
              <a:t>Израилевых</a:t>
            </a:r>
            <a:r>
              <a:rPr lang="ru-RU" dirty="0"/>
              <a:t>, и Я благословлю их». </a:t>
            </a:r>
          </a:p>
          <a:p>
            <a:endParaRPr lang="ru-RU" dirty="0"/>
          </a:p>
        </p:txBody>
      </p:sp>
    </p:spTree>
    <p:extLst>
      <p:ext uri="{BB962C8B-B14F-4D97-AF65-F5344CB8AC3E}">
        <p14:creationId xmlns:p14="http://schemas.microsoft.com/office/powerpoint/2010/main" val="3113663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32500" lnSpcReduction="20000"/>
          </a:bodyPr>
          <a:lstStyle/>
          <a:p>
            <a:r>
              <a:rPr lang="ru-RU" dirty="0"/>
              <a:t>Имя Господа призывалось троекратно, где испрашивалось охраняющее благоволение Божие, милующая любовь и мир от Бога. Здесь видится </a:t>
            </a:r>
            <a:r>
              <a:rPr lang="ru-RU" dirty="0" err="1"/>
              <a:t>прикровенное</a:t>
            </a:r>
            <a:r>
              <a:rPr lang="ru-RU" dirty="0"/>
              <a:t> указание на Тайну Святой Троицы, подобно тому, как призывается Святая Троица в благословении священников Христовой Церкви: Во Имя Отца и Сына и Святого Духа.</a:t>
            </a:r>
          </a:p>
          <a:p>
            <a:endParaRPr lang="ru-RU" dirty="0"/>
          </a:p>
          <a:p>
            <a:r>
              <a:rPr lang="ru-RU" dirty="0"/>
              <a:t>Ветхозаветное благословение для сынов Новозаветной Церкви получило силу и значение с того времени, когда Господь Иисус Христос в день Вознесения на горе Елеонской поднял руки и благословил Своих учеников. </a:t>
            </a:r>
          </a:p>
          <a:p>
            <a:endParaRPr lang="ru-RU" dirty="0"/>
          </a:p>
          <a:p>
            <a:r>
              <a:rPr lang="ru-RU" dirty="0"/>
              <a:t>Подражая Спасителю, христианские пастыри также стали поднимать руки для </a:t>
            </a:r>
            <a:r>
              <a:rPr lang="ru-RU" dirty="0" err="1"/>
              <a:t>преподания</a:t>
            </a:r>
            <a:r>
              <a:rPr lang="ru-RU" dirty="0"/>
              <a:t> благословения верующим. Действуя властью и Именем Спасителя, они слагают персты так, чтобы в этом сложении изображалось Имя Иисуса Христа «Иисус Христос».</a:t>
            </a:r>
          </a:p>
          <a:p>
            <a:endParaRPr lang="ru-RU" dirty="0"/>
          </a:p>
          <a:p>
            <a:r>
              <a:rPr lang="ru-RU" dirty="0"/>
              <a:t>Сложенную руку православный священник возвышает с начертанием креста. Так вся сила благословения и освящения подается нам крестом. Во время богослужения, священник, осеняя народ крестообразно, желает ему мира, по примеру Христа: «Мир всем». В ответ на это верующие должны поклониться без крестного знамения. </a:t>
            </a:r>
          </a:p>
          <a:p>
            <a:endParaRPr lang="ru-RU" dirty="0"/>
          </a:p>
          <a:p>
            <a:r>
              <a:rPr lang="ru-RU" dirty="0"/>
              <a:t>Чтобы получить отдельно благословение от епископа или священника нужно подойти к нему, сложив руки крестом, ладонями вверх. Затем поцеловать руку, нас благословляющую как бы невидимую руку Самого Христа Спасителя. </a:t>
            </a:r>
          </a:p>
          <a:p>
            <a:endParaRPr lang="ru-RU" dirty="0"/>
          </a:p>
          <a:p>
            <a:r>
              <a:rPr lang="ru-RU" dirty="0"/>
              <a:t>Все Таинства и обряды Церкви действенны только в том случае, если принимающий их исполнен глубокой веры в их благодатную и спасительную силу. </a:t>
            </a:r>
          </a:p>
          <a:p>
            <a:endParaRPr lang="ru-RU" dirty="0"/>
          </a:p>
          <a:p>
            <a:r>
              <a:rPr lang="ru-RU"/>
              <a:t>Также нужно подходить к благословению через которое Сам Господь Иисус Христос подает нам благодать, милость и мир.</a:t>
            </a:r>
          </a:p>
          <a:p>
            <a:endParaRPr lang="ru-RU"/>
          </a:p>
        </p:txBody>
      </p:sp>
    </p:spTree>
    <p:extLst>
      <p:ext uri="{BB962C8B-B14F-4D97-AF65-F5344CB8AC3E}">
        <p14:creationId xmlns:p14="http://schemas.microsoft.com/office/powerpoint/2010/main" val="3009529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0000" lnSpcReduction="20000"/>
          </a:bodyPr>
          <a:lstStyle/>
          <a:p>
            <a:r>
              <a:rPr lang="ru-RU" dirty="0"/>
              <a:t>Когда ты творишь крестное знамение, вспоминай всю силу креста…</a:t>
            </a:r>
          </a:p>
          <a:p>
            <a:r>
              <a:rPr lang="ru-RU" dirty="0"/>
              <a:t>Святитель Григорий Богослов</a:t>
            </a:r>
          </a:p>
          <a:p>
            <a:endParaRPr lang="ru-RU" dirty="0"/>
          </a:p>
          <a:p>
            <a:endParaRPr lang="ru-RU" dirty="0"/>
          </a:p>
          <a:p>
            <a:r>
              <a:rPr lang="ru-RU" dirty="0"/>
              <a:t>«Знаменуя себя крестом, мы предаем себя водительству Господа нашего и ограждаем себя от дел, враждебных нам», - так писал верующим святитель Кирилл Иерусалимский. </a:t>
            </a:r>
          </a:p>
          <a:p>
            <a:endParaRPr lang="ru-RU" dirty="0"/>
          </a:p>
          <a:p>
            <a:r>
              <a:rPr lang="ru-RU" dirty="0"/>
              <a:t>Крест – это основной символ христианского вероисповедания. Во многих христианских катакомбах 2-4 веков можно найти разные символические изображения креста.</a:t>
            </a:r>
          </a:p>
        </p:txBody>
      </p:sp>
    </p:spTree>
    <p:extLst>
      <p:ext uri="{BB962C8B-B14F-4D97-AF65-F5344CB8AC3E}">
        <p14:creationId xmlns:p14="http://schemas.microsoft.com/office/powerpoint/2010/main" val="723300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47500" lnSpcReduction="20000"/>
          </a:bodyPr>
          <a:lstStyle/>
          <a:p>
            <a:r>
              <a:rPr lang="ru-RU" dirty="0"/>
              <a:t>Знак креста с глубокой древности был символом вечной жизни, но у римлян крест служил орудием позорной казни. После искупительной Жертвы, совершенной Спасителем на Голгофе крест стал знамением спасения для истинно верующих во Христа. </a:t>
            </a:r>
          </a:p>
          <a:p>
            <a:endParaRPr lang="ru-RU" dirty="0"/>
          </a:p>
          <a:p>
            <a:r>
              <a:rPr lang="ru-RU" dirty="0"/>
              <a:t>Обычай совершать крестное знамение берет начало с апостольских времен. Христианский писатель третьего века Тертуллиан писал, «мы ограждаем свое чело крестным знамением при всех обстоятельствах жизни: входя в дом и выходя из него, возжигая светильник, одеваясь, ложась спать, садясь за какое-либо занятие». </a:t>
            </a:r>
          </a:p>
          <a:p>
            <a:endParaRPr lang="ru-RU" dirty="0"/>
          </a:p>
          <a:p>
            <a:r>
              <a:rPr lang="ru-RU" dirty="0"/>
              <a:t>Первые мученики, идя на казнь, складывали крестообразно руки на груди, показывая, что они умирают за Распятого и Воскресшего Спасителя. Так, постепенно складывался обычай осенять себя крестным знамением, подобно тому, как это делают современные христиане.</a:t>
            </a:r>
          </a:p>
          <a:p>
            <a:endParaRPr lang="ru-RU" dirty="0"/>
          </a:p>
          <a:p>
            <a:r>
              <a:rPr lang="ru-RU" dirty="0"/>
              <a:t>Для крестного знамения мы складываем пальцы правой руки так: большой, указательный и средний слагаем вместе концами ровно, а безымянный и мизинец пригибаем к ладони.</a:t>
            </a:r>
          </a:p>
        </p:txBody>
      </p:sp>
    </p:spTree>
    <p:extLst>
      <p:ext uri="{BB962C8B-B14F-4D97-AF65-F5344CB8AC3E}">
        <p14:creationId xmlns:p14="http://schemas.microsoft.com/office/powerpoint/2010/main" val="4211191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40000" lnSpcReduction="20000"/>
          </a:bodyPr>
          <a:lstStyle/>
          <a:p>
            <a:r>
              <a:rPr lang="ru-RU" dirty="0"/>
              <a:t>Три пальца сложенных вместе выражают нашу веру в Бога Отца, Бога Сына и Бога Духа Святого, как Единосущную и нераздельную Троицу, а два пальца, пригнутые к ладони, означают, что Сын Божий, по сошествии Своем на землю, будучи Богом, стал человеком. Через это действие мы признаем две природы Иисуса Христа - Божественную и человеческую. Осеняя себя крестным знамением, мы кладем сложенные пальцы на чело - для освящения нашего ума, на чрево (живот) - для освящения внутренних чувств, на правое и левое плечи - для освящения сил телесных. </a:t>
            </a:r>
          </a:p>
          <a:p>
            <a:endParaRPr lang="ru-RU" dirty="0"/>
          </a:p>
          <a:p>
            <a:r>
              <a:rPr lang="ru-RU" dirty="0"/>
              <a:t>В истории существует немало примеров, подтверждающих великую спасительную силу Креста.</a:t>
            </a:r>
          </a:p>
          <a:p>
            <a:endParaRPr lang="ru-RU" dirty="0"/>
          </a:p>
          <a:p>
            <a:r>
              <a:rPr lang="ru-RU" dirty="0"/>
              <a:t>Одно из чудных событий произошло в начале четвертого века, когда христианская вера утверждалась свидетельством множества мучеников, гонимых язычниками Рима. В то время Император Константин воевал с </a:t>
            </a:r>
            <a:r>
              <a:rPr lang="ru-RU" dirty="0" err="1"/>
              <a:t>Максентием</a:t>
            </a:r>
            <a:r>
              <a:rPr lang="ru-RU" dirty="0"/>
              <a:t>, властителем западной части Римской империи. Около полудня, идя во главе своего войска, он заметил на ясном небе блистающий крест, в средине которого были написаны слова: «сим победишь». </a:t>
            </a:r>
          </a:p>
          <a:p>
            <a:endParaRPr lang="ru-RU" dirty="0"/>
          </a:p>
          <a:p>
            <a:r>
              <a:rPr lang="ru-RU" dirty="0"/>
              <a:t>Константин был поражен этим чудом и весь день провел в размышлении о его значении. В следующую ночь ему явился Господь Иисус Христос и повелел ему сделать военное знамя с изображением креста и носить его как защиту от врагов. </a:t>
            </a:r>
          </a:p>
          <a:p>
            <a:endParaRPr lang="ru-RU" dirty="0"/>
          </a:p>
          <a:p>
            <a:r>
              <a:rPr lang="ru-RU" dirty="0"/>
              <a:t>Ободренный этим видением Константин одержал победу над войсками </a:t>
            </a:r>
            <a:r>
              <a:rPr lang="ru-RU" dirty="0" err="1"/>
              <a:t>Максентия</a:t>
            </a:r>
            <a:r>
              <a:rPr lang="ru-RU" dirty="0"/>
              <a:t>. Римская империя стала христианским государством.</a:t>
            </a:r>
          </a:p>
          <a:p>
            <a:endParaRPr lang="ru-RU" dirty="0"/>
          </a:p>
        </p:txBody>
      </p:sp>
    </p:spTree>
    <p:extLst>
      <p:ext uri="{BB962C8B-B14F-4D97-AF65-F5344CB8AC3E}">
        <p14:creationId xmlns:p14="http://schemas.microsoft.com/office/powerpoint/2010/main" val="2548780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О БЛАГОСЛОВЕНИИ СВЯЩЕННИКА</a:t>
            </a:r>
            <a:br>
              <a:rPr lang="ru-RU" dirty="0"/>
            </a:br>
            <a:endParaRPr lang="ru-RU" dirty="0"/>
          </a:p>
        </p:txBody>
      </p:sp>
      <p:sp>
        <p:nvSpPr>
          <p:cNvPr id="3" name="Объект 2"/>
          <p:cNvSpPr>
            <a:spLocks noGrp="1"/>
          </p:cNvSpPr>
          <p:nvPr>
            <p:ph idx="1"/>
          </p:nvPr>
        </p:nvSpPr>
        <p:spPr/>
        <p:txBody>
          <a:bodyPr>
            <a:normAutofit fontScale="40000" lnSpcReduction="20000"/>
          </a:bodyPr>
          <a:lstStyle/>
          <a:p>
            <a:endParaRPr lang="ru-RU" dirty="0"/>
          </a:p>
          <a:p>
            <a:endParaRPr lang="ru-RU" dirty="0"/>
          </a:p>
          <a:p>
            <a:r>
              <a:rPr lang="ru-RU" dirty="0"/>
              <a:t>Обыкновенное крестное знамение означает молитвенное обращение к Распятому на Кресте Господу и является выражением веры всех христиан. </a:t>
            </a:r>
          </a:p>
          <a:p>
            <a:endParaRPr lang="ru-RU" dirty="0"/>
          </a:p>
          <a:p>
            <a:r>
              <a:rPr lang="ru-RU" dirty="0"/>
              <a:t>Когда нас осеняют крестным знамением священнослужители – это называется благословением. Силу священнического благословения Господь указал еще в Ветхом Завете. Облекая священников властью благословлять народ, он говорит им: «Пусть призывают Имя Мое на сынов </a:t>
            </a:r>
            <a:r>
              <a:rPr lang="ru-RU" dirty="0" err="1"/>
              <a:t>Израилевых</a:t>
            </a:r>
            <a:r>
              <a:rPr lang="ru-RU" dirty="0"/>
              <a:t>, и Я благословлю их». </a:t>
            </a:r>
          </a:p>
          <a:p>
            <a:endParaRPr lang="ru-RU" dirty="0"/>
          </a:p>
          <a:p>
            <a:r>
              <a:rPr lang="ru-RU" dirty="0"/>
              <a:t>Имя Господа призывалось троекратно, где испрашивалось охраняющее благоволение Божие, милующая любовь и мир от Бога. Здесь видится </a:t>
            </a:r>
            <a:r>
              <a:rPr lang="ru-RU" dirty="0" err="1"/>
              <a:t>прикровенное</a:t>
            </a:r>
            <a:r>
              <a:rPr lang="ru-RU" dirty="0"/>
              <a:t> указание на Тайну Святой Троицы, подобно тому, как призывается Святая Троица в благословении священников Христовой Церкви: Во Имя Отца и Сына и Святого Духа.</a:t>
            </a:r>
          </a:p>
          <a:p>
            <a:endParaRPr lang="ru-RU" dirty="0"/>
          </a:p>
          <a:p>
            <a:r>
              <a:rPr lang="ru-RU" dirty="0"/>
              <a:t>Ветхозаветное благословение для сынов Новозаветной Церкви получило силу и значение с того времени, когда Господь Иисус Христос в день Вознесения на горе Елеонской поднял руки и благословил Своих учеников. </a:t>
            </a:r>
          </a:p>
          <a:p>
            <a:endParaRPr lang="ru-RU" dirty="0"/>
          </a:p>
          <a:p>
            <a:r>
              <a:rPr lang="ru-RU" dirty="0"/>
              <a:t>Подражая Спасителю, христианские пастыри также стали поднимать руки для </a:t>
            </a:r>
            <a:r>
              <a:rPr lang="ru-RU" dirty="0" err="1"/>
              <a:t>преподания</a:t>
            </a:r>
            <a:r>
              <a:rPr lang="ru-RU" dirty="0"/>
              <a:t> благословения верующим. Действуя властью и Именем Спасителя, они слагают персты так, чтобы в этом сложении изображалось Имя Иисуса Христа «Иисус Христос».</a:t>
            </a:r>
          </a:p>
        </p:txBody>
      </p:sp>
    </p:spTree>
    <p:extLst>
      <p:ext uri="{BB962C8B-B14F-4D97-AF65-F5344CB8AC3E}">
        <p14:creationId xmlns:p14="http://schemas.microsoft.com/office/powerpoint/2010/main" val="4196203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47500" lnSpcReduction="20000"/>
          </a:bodyPr>
          <a:lstStyle/>
          <a:p>
            <a:r>
              <a:rPr lang="ru-RU" dirty="0"/>
              <a:t>Сложенную руку православный священник возвышает с начертанием креста. Так вся сила благословения и освящения подается нам крестом. Во время богослужения, священник, осеняя народ крестообразно, желает ему мира, по примеру Христа: «Мир всем». В ответ на это верующие должны поклониться без крестного знамения. </a:t>
            </a:r>
          </a:p>
          <a:p>
            <a:endParaRPr lang="ru-RU" dirty="0"/>
          </a:p>
          <a:p>
            <a:r>
              <a:rPr lang="ru-RU" dirty="0"/>
              <a:t>Чтобы получить отдельно благословение от епископа или священника нужно подойти к нему, сложив руки крестом, ладонями вверх. Затем поцеловать руку, нас благословляющую как бы невидимую руку Самого Христа Спасителя. </a:t>
            </a:r>
          </a:p>
          <a:p>
            <a:endParaRPr lang="ru-RU" dirty="0"/>
          </a:p>
          <a:p>
            <a:r>
              <a:rPr lang="ru-RU" dirty="0"/>
              <a:t>Все Таинства и обряды Церкви действенны только в том случае, если принимающий их исполнен глубокой веры в их благодатную и спасительную силу. </a:t>
            </a:r>
          </a:p>
          <a:p>
            <a:endParaRPr lang="ru-RU" dirty="0"/>
          </a:p>
          <a:p>
            <a:r>
              <a:rPr lang="ru-RU" dirty="0"/>
              <a:t>Также нужно подходить к благословению через которое Сам Господь Иисус Христос подает нам благодать, милость и мир.</a:t>
            </a:r>
          </a:p>
          <a:p>
            <a:endParaRPr lang="ru-RU" dirty="0"/>
          </a:p>
          <a:p>
            <a:r>
              <a:rPr lang="ru-RU" dirty="0"/>
              <a:t>Весьма приятно то Богу, что делается с благословением… </a:t>
            </a:r>
          </a:p>
          <a:p>
            <a:r>
              <a:rPr lang="ru-RU" dirty="0"/>
              <a:t>Преподобный Антоний </a:t>
            </a:r>
            <a:r>
              <a:rPr lang="ru-RU" dirty="0" err="1"/>
              <a:t>Оптинский</a:t>
            </a:r>
            <a:endParaRPr lang="ru-RU" dirty="0"/>
          </a:p>
        </p:txBody>
      </p:sp>
    </p:spTree>
    <p:extLst>
      <p:ext uri="{BB962C8B-B14F-4D97-AF65-F5344CB8AC3E}">
        <p14:creationId xmlns:p14="http://schemas.microsoft.com/office/powerpoint/2010/main" val="2214224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76256" y="1844824"/>
            <a:ext cx="1329043" cy="1969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1700808"/>
            <a:ext cx="5711825" cy="321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1931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32500" lnSpcReduction="20000"/>
          </a:bodyPr>
          <a:lstStyle/>
          <a:p>
            <a:r>
              <a:rPr lang="ru-RU" dirty="0"/>
              <a:t>Сегодня мы поговорим с вами о крестном знамении.</a:t>
            </a:r>
          </a:p>
          <a:p>
            <a:endParaRPr lang="ru-RU" dirty="0"/>
          </a:p>
          <a:p>
            <a:r>
              <a:rPr lang="ru-RU" dirty="0"/>
              <a:t>Господи благослови</a:t>
            </a:r>
          </a:p>
          <a:p>
            <a:r>
              <a:rPr lang="ru-RU" dirty="0"/>
              <a:t>О КРЕСТНОМ ЗНАМЕНИИ Обычай осенять себя крестным знамением пришел к нам, дети, издалека, из </a:t>
            </a:r>
            <a:r>
              <a:rPr lang="ru-RU" dirty="0" err="1"/>
              <a:t>первохристианских</a:t>
            </a:r>
            <a:r>
              <a:rPr lang="ru-RU" dirty="0"/>
              <a:t> времен.</a:t>
            </a:r>
          </a:p>
          <a:p>
            <a:r>
              <a:rPr lang="ru-RU" dirty="0"/>
              <a:t>Чтобы осенить себя крестным знамением, то есть начертать на себе знак креста, нужно соединить три пальца правой руки: большой, указательный и средний - во Имя Св. Троицы, Которую мы исповедуем и в Которую крестились:</a:t>
            </a:r>
          </a:p>
          <a:p>
            <a:r>
              <a:rPr lang="ru-RU" dirty="0"/>
              <a:t>А остальные два пальца, безымянный и мизинец, надо пригнуть к ладони. Все это делается правой рукой.</a:t>
            </a:r>
          </a:p>
          <a:p>
            <a:r>
              <a:rPr lang="ru-RU" dirty="0"/>
              <a:t>Сложив таким образом пальцы, коснитесь ими прежде всего чело (или лба) для освящения ума и мыслей; потом сложенная рука опускается на чрево (живот) для освящения наших внутренних чувств. Наконец, осените ею правое и левое плечо для освящения всех наших дел: ведь все, что делает человек, он делает руками (а руки начинаются от плеч).</a:t>
            </a:r>
          </a:p>
          <a:p>
            <a:r>
              <a:rPr lang="ru-RU" dirty="0"/>
              <a:t>Крест, изображенный нами на себе, напоминает нам Святой Крест Спасителя, Господа нашего Иисуса Христа, на котором Он, безгрешный, был распят, чтобы искупить весь род человеческий от греха, смерти и </a:t>
            </a:r>
            <a:r>
              <a:rPr lang="ru-RU" dirty="0" err="1"/>
              <a:t>диавола</a:t>
            </a:r>
            <a:r>
              <a:rPr lang="ru-RU" dirty="0"/>
              <a:t>.</a:t>
            </a:r>
          </a:p>
          <a:p>
            <a:r>
              <a:rPr lang="ru-RU" dirty="0"/>
              <a:t>Крестное знамение - не просто жест, не только символ. Это реальная сила, реальное спасение от зла. Если вам страшно - осените себя крестным знамением, и страх уйдет. Если больно - боль уменьшится. Отчего это так?</a:t>
            </a:r>
          </a:p>
          <a:p>
            <a:r>
              <a:rPr lang="ru-RU" dirty="0"/>
              <a:t>Расскажу вам историю падения первых людей. Адам и Ева, сотворенные Богом, были очень счастливы. Они жили в прекрасном саду, не нуждаясь ни в чем. Их пищей были райские плоды (дивный сад, о котором идет речь, звался раем), а, поскольку в раю царило вечное лето, одежда была им не нужна. Радостно и весело было им там. Сам Бог приходил беседовать с ними. Вокруг них бегали и играли звери, щебетали птицы, порхали бабочки. И позавидовал им змей (или </a:t>
            </a:r>
            <a:r>
              <a:rPr lang="ru-RU" dirty="0" err="1"/>
              <a:t>диавол</a:t>
            </a:r>
            <a:r>
              <a:rPr lang="ru-RU" dirty="0"/>
              <a:t>, дух злобы, который ненавидел все радостное, живое и доброе) и сделал так, что Адам и Ева нарушили волю Бога, даровавшего им чудный сад. Бог не мог оставить грешников в раю: Он изгнал их оттуда. За лож и неблагодарность Адам и Ева с будущим своим потомством были осуждены на труд и болезни. А заканчивалась их печальная жизнь смертью. И тогда Бог, чтобы примириться с согрешившими людьми - Он все-таки жалел и любил их, ведь они были Его творением, - послал на землю Своего Сына, Иисуса Христа, Которого мы зовем Спасителем. Он, действительно, спас людей, искупив их грехи Своею крестной смертью. Вот почему крест, на котором забывшие Бога распяли Его Божественного Сына, - наша святыня, символ, знак нашего спасения, не только от греха, зла, но и от смерти, вошедшей в мир с грехом.</a:t>
            </a:r>
          </a:p>
          <a:p>
            <a:r>
              <a:rPr lang="ru-RU" dirty="0"/>
              <a:t>Поэтому, не сомневаясь, с верой в Бога и силу креста ограждаем мы себя крестным знамением. Вы понимаете теперь, почему важно именно ограждение себя крестным знамением, а не небрежное, впопыхах, махание рукой?</a:t>
            </a:r>
          </a:p>
          <a:p>
            <a:r>
              <a:rPr lang="ru-RU" dirty="0"/>
              <a:t>Св. Кирилл Иерусалимский говорит:" Да изображаем рукою знамение креста на челе и на всем: на хлебе, который вкушаем; на чашах, из которых пьем; да изображаем его при входах, когда ложимся спать и встаем; когда находимся в пути и отдыхаем. Он есть великое предохранение. Это благодать Божия, знамение для верных и страх для злых духов". Вот как важен святой крест!</a:t>
            </a:r>
          </a:p>
          <a:p>
            <a:endParaRPr lang="ru-RU" dirty="0"/>
          </a:p>
          <a:p>
            <a:r>
              <a:rPr lang="ru-RU" dirty="0"/>
              <a:t>Осенять себя крестным знамением надо не торопясь: возложить его на лоб (1), на живот (2), на правое плечо (3) и затем на левое (4) :</a:t>
            </a:r>
          </a:p>
          <a:p>
            <a:endParaRPr lang="ru-RU" dirty="0"/>
          </a:p>
        </p:txBody>
      </p:sp>
    </p:spTree>
    <p:extLst>
      <p:ext uri="{BB962C8B-B14F-4D97-AF65-F5344CB8AC3E}">
        <p14:creationId xmlns:p14="http://schemas.microsoft.com/office/powerpoint/2010/main" val="905146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r>
              <a:rPr lang="ru-RU" dirty="0"/>
              <a:t>Священнослужители (т.е. особо посвященные люди, совершающие богослужение) - наши духовные отцы, епископы (архиереи) и священники ( иереи), - тоже осеняют нас крестным знамением. Такое </a:t>
            </a:r>
            <a:r>
              <a:rPr lang="ru-RU" dirty="0" err="1"/>
              <a:t>осенение</a:t>
            </a:r>
            <a:r>
              <a:rPr lang="ru-RU" dirty="0"/>
              <a:t> называется благословением. Они складывают персты </a:t>
            </a:r>
            <a:r>
              <a:rPr lang="ru-RU" dirty="0" err="1"/>
              <a:t>поиному</a:t>
            </a:r>
            <a:r>
              <a:rPr lang="ru-RU" dirty="0"/>
              <a:t>: указательный палец правой руки держат прямо, средний немного наклоняют и сближают с указательным, изображая, таким образом, славянские буквы:</a:t>
            </a:r>
          </a:p>
          <a:p>
            <a:endParaRPr lang="ru-RU" dirty="0"/>
          </a:p>
        </p:txBody>
      </p:sp>
    </p:spTree>
    <p:extLst>
      <p:ext uri="{BB962C8B-B14F-4D97-AF65-F5344CB8AC3E}">
        <p14:creationId xmlns:p14="http://schemas.microsoft.com/office/powerpoint/2010/main" val="368593363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2437</Words>
  <Application>Microsoft Office PowerPoint</Application>
  <PresentationFormat>Экран (4:3)</PresentationFormat>
  <Paragraphs>114</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Тема Office</vt:lpstr>
      <vt:lpstr>Крестное знамение </vt:lpstr>
      <vt:lpstr>Презентация PowerPoint</vt:lpstr>
      <vt:lpstr>Презентация PowerPoint</vt:lpstr>
      <vt:lpstr>Презентация PowerPoint</vt:lpstr>
      <vt:lpstr>О БЛАГОСЛОВЕНИИ СВЯЩЕННИКА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Сергей</dc:creator>
  <cp:lastModifiedBy>Сергей</cp:lastModifiedBy>
  <cp:revision>2</cp:revision>
  <dcterms:created xsi:type="dcterms:W3CDTF">2015-10-27T15:13:55Z</dcterms:created>
  <dcterms:modified xsi:type="dcterms:W3CDTF">2015-10-28T12:49:02Z</dcterms:modified>
</cp:coreProperties>
</file>