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4" r:id="rId4"/>
    <p:sldId id="273" r:id="rId5"/>
    <p:sldId id="276" r:id="rId6"/>
    <p:sldId id="275" r:id="rId7"/>
    <p:sldId id="278" r:id="rId8"/>
    <p:sldId id="259" r:id="rId9"/>
    <p:sldId id="271" r:id="rId10"/>
    <p:sldId id="27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2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5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C06D-6726-4E1D-8743-2C0F6C17985B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F402-A75E-42DD-8CC7-B13F192A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4896544" cy="136815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thistos Caps Ucs" panose="02000500090000020003" pitchFamily="2" charset="0"/>
                <a:ea typeface="Batang" panose="02030600000101010101" pitchFamily="18" charset="-127"/>
              </a:rPr>
              <a:t>О Боге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thistos Caps Ucs" panose="02000500090000020003" pitchFamily="2" charset="0"/>
              <a:ea typeface="Batang" panose="02030600000101010101" pitchFamily="18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15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одной притче:</a:t>
            </a:r>
          </a:p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Один мудрец хотел узнать какой Бог. Но никак не мог. Читал-читал, думал-думал. Устав, он однажды вышел на берег моря. Видит: там ребенок играет с песком – строит из песка колодец и заполняет его водой из моря. «Что ты делаешь, малыш?» - спросил его мудрец. – «Вот видите: я хочу перелить море в свой колодец, но никак не получается». – «Как же возможно это?! – воскликнул мудрец. – Может ли целое море поместиться в твоем маленьком колодце?» Ребенок посмотрел на мудреца и сказал: «Ну если невозможно, чтобы море поместилось в моем колодце, то как же ты хочешь вместить Бога в свой немощный ум?» Произнеся это, ребенок исчез.»</a:t>
            </a:r>
            <a:endParaRPr lang="ru-RU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19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3528392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Бог - невидимый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Дух.</a:t>
            </a:r>
          </a:p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Бог - вечный дух и беспредельный,</a:t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Он - самобытный, неизменный,</a:t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Всемо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гу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щий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вездесущный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Он –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всеблагий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всеведу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щий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Всеблаженный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всесовершенный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Он –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вседовольный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всеправедный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980706" cy="598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 прошлом занятии мы узнали, что Господь является Творцом всего, что нас окружает. Вся красота окружающего мира сотворена Богом. Теперь попытаемся разобраться кто такой Бог.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Бог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сотворил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весь мир из ничего, одним Своим словом. Он все может сделать, что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пожелает. </a:t>
            </a:r>
            <a:r>
              <a:rPr lang="ru-RU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Бог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—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Высочайшее Существо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. Ему нет равного нигде — ни на земле, ни на небе.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Но мы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, люди, своим разумом вполне постичь Его не можем. </a:t>
            </a:r>
          </a:p>
        </p:txBody>
      </p:sp>
    </p:spTree>
    <p:extLst>
      <p:ext uri="{BB962C8B-B14F-4D97-AF65-F5344CB8AC3E}">
        <p14:creationId xmlns:p14="http://schemas.microsoft.com/office/powerpoint/2010/main" val="28083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232" y="5589240"/>
            <a:ext cx="716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Когда Бог сотворил первых людей — Адама и Еву, то являлся им в раю и открывал им о Себе, как нужно веровать в Единого Истинного Бога и как исполнять волю Его.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2" y="683925"/>
            <a:ext cx="6820787" cy="48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274153"/>
            <a:ext cx="2530624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Это учение Божие сначала передавалось устно из рода в род, а потом, по внушению Божию, было записано Моисеем и другими пророками в священные книги.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Таким образом Бога никто никогда не видел, кроме Адама и Евы, но однажды в глубокой древности Он явился праведному старцу Аврааму в виде 3-х Небесных Странников.</a:t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Так людям было открыто, что Бог есть Святая Троица.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7151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072" y="4293096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Однажды, в знойный день, Авраам сидел под тенью дуба,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видит: стоят против него три странника. Авраам любил принимать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гостей.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Он сразу же встал и побежал на встречу им, поклонился до земли и стал звать их к себе отдохнуть под деревом и подкрепиться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пищею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Странники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зашли к нему. По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обычаю,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Авраам омыл им ноги, подал хлеб,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подал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масла, молока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жаренного теленка. 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сказали они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ему: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"через год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Сарры, жены твоей, будет сын".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Авраам тогда понял, что перед ним не простые странники, а что с ним говорит Сам Бог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Аврааму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это время было 99 лет, а Сарре 89.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59352" cy="478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439" y="5013176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Мамврийский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дуб – место где произошло явление праведному Аврааму Святой Троицы. Ему 5000 лет. До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сих пор еще растет в Палестине, около города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Хеврона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Ходит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такое мнение, что когда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священный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дуб засохнет, то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наступит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конец света. Несколько лет назад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Дуб засох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, но дал от корня молодые побеги. </a:t>
            </a:r>
          </a:p>
        </p:txBody>
      </p:sp>
    </p:spTree>
    <p:extLst>
      <p:ext uri="{BB962C8B-B14F-4D97-AF65-F5344CB8AC3E}">
        <p14:creationId xmlns:p14="http://schemas.microsoft.com/office/powerpoint/2010/main" val="499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13176"/>
            <a:ext cx="8520288" cy="17281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Потом, Сам Сын Божий -  Иисус Христос, явился на землю и дополнил все, что нужно знать людям о Боге. Он открыл людям великую тайну, что Бог один, и у него 3 Лица:</a:t>
            </a:r>
          </a:p>
          <a:p>
            <a:r>
              <a:rPr lang="ru-RU" sz="4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Первое Лицо — Бог Отец,</a:t>
            </a:r>
          </a:p>
          <a:p>
            <a:r>
              <a:rPr lang="ru-RU" sz="4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второе Лицо — Бог Сын,</a:t>
            </a:r>
          </a:p>
          <a:p>
            <a:r>
              <a:rPr lang="ru-RU" sz="4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третье Лицо — Бог Дух Святой.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73541" cy="473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Мы не можем своим умом понять, как Один Бог существует в трех лицах. Но в природе мы можем увидеть единство трех.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65" y="2204864"/>
            <a:ext cx="51212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9330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Бог Отец, как солнечный круг, без начала и конца. От Него вечно рождается Сын Божий, как от солнца — свет; и как от солнца вместе со светлыми лучами идет и тепло, исходит Дух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Святый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0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318" y="292494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Молитва Святой Троице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15348" y="1124744"/>
            <a:ext cx="6213375" cy="4307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2555776" y="2067235"/>
            <a:ext cx="5976664" cy="1715418"/>
          </a:xfrm>
          <a:prstGeom prst="ribbon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kathistos Caps Ucs" panose="02000500090000020003" pitchFamily="2" charset="0"/>
              </a:rPr>
              <a:t>Святый</a:t>
            </a:r>
            <a: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  <a:t> Боже,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Akathistos Caps Ucs" panose="02000500090000020003" pitchFamily="2" charset="0"/>
              </a:rPr>
              <a:t>Святый</a:t>
            </a:r>
            <a: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  <a:t> Крепкий,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Akathistos Caps Ucs" panose="02000500090000020003" pitchFamily="2" charset="0"/>
              </a:rPr>
              <a:t>Святый</a:t>
            </a:r>
            <a: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kathistos Caps Ucs" panose="02000500090000020003" pitchFamily="2" charset="0"/>
              </a:rPr>
              <a:t>Безсмертный</a:t>
            </a:r>
            <a: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  <a:t>,</a:t>
            </a:r>
            <a:b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Akathistos Caps Ucs" panose="02000500090000020003" pitchFamily="2" charset="0"/>
              </a:rPr>
              <a:t>помилуй нас!</a:t>
            </a:r>
            <a:endParaRPr lang="ru-RU" dirty="0">
              <a:solidFill>
                <a:srgbClr val="C00000"/>
              </a:solidFill>
              <a:latin typeface="Akathistos Caps Ucs" panose="0200050009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kathistos Caps ieUcs" panose="02000500090000020003" pitchFamily="2" charset="0"/>
                <a:ea typeface="Batang" panose="02030600000101010101" pitchFamily="18" charset="-127"/>
              </a:rPr>
              <a:t>Свойства Божии</a:t>
            </a:r>
            <a:endParaRPr lang="ru-RU" dirty="0">
              <a:solidFill>
                <a:srgbClr val="C00000"/>
              </a:solidFill>
              <a:latin typeface="Akathistos Caps ieUcs" panose="02000500090000020003" pitchFamily="2" charset="0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Бог невидим, неосязаем, неописуем, непостижим. Сколько бы мы ни пытались исследовать Бога, сколько бы ни рассуждали о Его именах и свойствах, Он всё равно остается неуловимым для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ума.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Человек никогда не сможет понять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Бога.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Однако мы можем приобщиться к Богу, стать причастными Ему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6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680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Боге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Божии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Боге</dc:title>
  <dc:creator>Сергей</dc:creator>
  <cp:lastModifiedBy>Сергей</cp:lastModifiedBy>
  <cp:revision>19</cp:revision>
  <dcterms:created xsi:type="dcterms:W3CDTF">2015-10-27T12:43:32Z</dcterms:created>
  <dcterms:modified xsi:type="dcterms:W3CDTF">2015-10-31T08:33:52Z</dcterms:modified>
</cp:coreProperties>
</file>