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19"/>
  </p:notesMasterIdLst>
  <p:sldIdLst>
    <p:sldId id="263" r:id="rId2"/>
    <p:sldId id="276" r:id="rId3"/>
    <p:sldId id="275" r:id="rId4"/>
    <p:sldId id="277" r:id="rId5"/>
    <p:sldId id="274" r:id="rId6"/>
    <p:sldId id="273" r:id="rId7"/>
    <p:sldId id="272" r:id="rId8"/>
    <p:sldId id="270" r:id="rId9"/>
    <p:sldId id="271" r:id="rId10"/>
    <p:sldId id="278" r:id="rId11"/>
    <p:sldId id="269" r:id="rId12"/>
    <p:sldId id="268" r:id="rId13"/>
    <p:sldId id="279" r:id="rId14"/>
    <p:sldId id="266" r:id="rId15"/>
    <p:sldId id="262" r:id="rId16"/>
    <p:sldId id="264" r:id="rId17"/>
    <p:sldId id="25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2257D-D5C6-4044-9754-B34519484228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94429B-DB0B-440B-A9F5-BA2D23597D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977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4429B-DB0B-440B-A9F5-BA2D23597DE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848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 spd="slow">
    <p:randomBar dir="vert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16632"/>
            <a:ext cx="6120680" cy="1728192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Православный этикет</a:t>
            </a:r>
            <a:endParaRPr lang="ru-RU" sz="5400" b="1" dirty="0">
              <a:solidFill>
                <a:schemeClr val="tx2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/>
          <a:stretch/>
        </p:blipFill>
        <p:spPr bwMode="auto">
          <a:xfrm>
            <a:off x="4857750" y="1308045"/>
            <a:ext cx="4286250" cy="557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8203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758808" cy="1152128"/>
          </a:xfrm>
        </p:spPr>
        <p:txBody>
          <a:bodyPr/>
          <a:lstStyle/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Запрещается пользоваться мобильным телефоном.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" t="-2129" r="36671" b="-1"/>
          <a:stretch/>
        </p:blipFill>
        <p:spPr bwMode="auto">
          <a:xfrm>
            <a:off x="1580668" y="1052736"/>
            <a:ext cx="4542504" cy="5526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11610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95737"/>
            <a:ext cx="6580996" cy="466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5709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4.Благословение священника</a:t>
            </a:r>
            <a:endParaRPr lang="ru-RU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04800" y="1554162"/>
            <a:ext cx="4411216" cy="4611142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Благословение имеет много значений. Первое из них — </a:t>
            </a:r>
            <a:r>
              <a:rPr lang="ru-RU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приветствие.</a:t>
            </a:r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 Поздороваться со священником за руку имеет право только равный ему по сану, все </a:t>
            </a: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остальные люди, </a:t>
            </a:r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при встрече с батюшкой принимают от него </a:t>
            </a: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благословение.</a:t>
            </a:r>
          </a:p>
          <a:p>
            <a:endParaRPr lang="ru-RU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04" y="1412776"/>
            <a:ext cx="4150825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168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476672"/>
            <a:ext cx="4915272" cy="5688632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Для этого нужно ладони сложить вместе, правую поверх левой, чтобы принять в них благословляющую руку и облобызать ее в знак почтения к священному сану.</a:t>
            </a:r>
          </a:p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Благословиться у священника можно не только тогда, когда он в церковных одеждах, но и в гражданской одежде; не только в храме, но и на улице, в общественном месте.</a:t>
            </a:r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t="12203" r="22190" b="15214"/>
          <a:stretch/>
        </p:blipFill>
        <p:spPr bwMode="auto">
          <a:xfrm>
            <a:off x="5292080" y="1716081"/>
            <a:ext cx="3826177" cy="295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7322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692696"/>
            <a:ext cx="7779975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71884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3" y="171450"/>
            <a:ext cx="4371975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5552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427" y="404664"/>
            <a:ext cx="4924971" cy="614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2572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833" y="224644"/>
            <a:ext cx="4942451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0955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3744416" cy="5832648"/>
          </a:xfrm>
        </p:spPr>
        <p:txBody>
          <a:bodyPr>
            <a:normAutofit fontScale="85000" lnSpcReduction="20000"/>
          </a:bodyPr>
          <a:lstStyle/>
          <a:p>
            <a:r>
              <a:rPr lang="ru-RU" sz="3800" b="1" dirty="0">
                <a:solidFill>
                  <a:srgbClr val="C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Храм</a:t>
            </a:r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 – это место для общения человека с Богом и святыми. </a:t>
            </a: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В храме невидимо присутствует Бог, поэтому поведение в храме должно быть особенным. </a:t>
            </a:r>
          </a:p>
          <a:p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Существуют </a:t>
            </a:r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правила поведения в храме, которых следует </a:t>
            </a: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придерживаться.</a:t>
            </a:r>
            <a:endParaRPr lang="ru-RU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898" y="620688"/>
            <a:ext cx="5067229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23067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1. Как зайти в храм</a:t>
            </a:r>
            <a:endParaRPr lang="ru-RU" b="1" dirty="0">
              <a:solidFill>
                <a:srgbClr val="C0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221189"/>
            <a:ext cx="6213025" cy="367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340768"/>
            <a:ext cx="25922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prstClr val="black"/>
                </a:solidFill>
              </a:rPr>
              <a:t>Перед входом в церковь принято креститься трижды, без перчаток или рукавиц, и делать три поясных поклона</a:t>
            </a:r>
            <a:r>
              <a:rPr lang="ru-RU" sz="2400" dirty="0" smtClean="0">
                <a:solidFill>
                  <a:prstClr val="black"/>
                </a:solidFill>
              </a:rPr>
              <a:t>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41599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2. </a:t>
            </a:r>
            <a:r>
              <a:rPr lang="ru-RU" b="1" dirty="0" smtClean="0">
                <a:solidFill>
                  <a:srgbClr val="C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Одежда для храма</a:t>
            </a:r>
            <a:endParaRPr lang="ru-RU" b="1" dirty="0">
              <a:solidFill>
                <a:srgbClr val="C0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24744"/>
            <a:ext cx="3159412" cy="515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871" y="1224006"/>
            <a:ext cx="4411216" cy="3141098"/>
          </a:xfrm>
        </p:spPr>
        <p:txBody>
          <a:bodyPr>
            <a:normAutofit fontScale="92500"/>
          </a:bodyPr>
          <a:lstStyle/>
          <a:p>
            <a:pPr lvl="1"/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Одежда должна быть опрятной. Заходить в храм в шортах и в майках неприлично. Для мужчин допускаются брюки.</a:t>
            </a:r>
          </a:p>
          <a:p>
            <a:pPr lvl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98899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04800" y="188641"/>
            <a:ext cx="8587680" cy="1440159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Девочкам следует заходить в храм </a:t>
            </a:r>
            <a:r>
              <a:rPr lang="ru-RU" b="1" dirty="0">
                <a:solidFill>
                  <a:srgbClr val="C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в юбке </a:t>
            </a:r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ниже колена. </a:t>
            </a:r>
            <a:endParaRPr lang="ru-RU" dirty="0" smtClean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В брюках заходить не допускается.</a:t>
            </a:r>
            <a:endParaRPr lang="ru-RU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034" y="1639743"/>
            <a:ext cx="1944687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6" r="5000" b="1907"/>
          <a:stretch/>
        </p:blipFill>
        <p:spPr bwMode="auto">
          <a:xfrm>
            <a:off x="4835742" y="1866096"/>
            <a:ext cx="4016596" cy="4664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240" y="2446920"/>
            <a:ext cx="2895600" cy="408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5971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28600" y="1"/>
            <a:ext cx="8686800" cy="1844824"/>
          </a:xfrm>
        </p:spPr>
        <p:txBody>
          <a:bodyPr/>
          <a:lstStyle/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Мальчики при входе в храм шапки должны снимать, а девочки покрывать голову платочком.</a:t>
            </a:r>
          </a:p>
          <a:p>
            <a:endParaRPr lang="ru-RU" dirty="0"/>
          </a:p>
        </p:txBody>
      </p:sp>
      <p:pic>
        <p:nvPicPr>
          <p:cNvPr id="1030" name="Picture 6" descr="http://www.pravmir.ru/wp-content/uploads/2013/02/000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1" t="10792" r="4569"/>
          <a:stretch/>
        </p:blipFill>
        <p:spPr bwMode="auto">
          <a:xfrm>
            <a:off x="899592" y="2377193"/>
            <a:ext cx="3231460" cy="364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metronews.ru/_internal/gxml!0/r0dc21o2f3vste5s7ezej9x3a10rp3w$oq8s2m9yhllm5jyx1kle7so03rlybtp/candle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2" r="28158"/>
          <a:stretch/>
        </p:blipFill>
        <p:spPr bwMode="auto">
          <a:xfrm>
            <a:off x="5258849" y="2155535"/>
            <a:ext cx="3237630" cy="383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22" y="2155535"/>
            <a:ext cx="2895600" cy="408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3106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56792"/>
            <a:ext cx="3915483" cy="2614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4" r="13114"/>
          <a:stretch/>
        </p:blipFill>
        <p:spPr bwMode="auto">
          <a:xfrm>
            <a:off x="1115616" y="1268760"/>
            <a:ext cx="2139401" cy="292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611560" y="548680"/>
            <a:ext cx="2880618" cy="4672194"/>
            <a:chOff x="971598" y="2116115"/>
            <a:chExt cx="2880618" cy="4672194"/>
          </a:xfrm>
        </p:grpSpPr>
        <p:sp>
          <p:nvSpPr>
            <p:cNvPr id="5" name="Параллелограмм 4"/>
            <p:cNvSpPr/>
            <p:nvPr/>
          </p:nvSpPr>
          <p:spPr>
            <a:xfrm rot="2084232">
              <a:off x="2282443" y="2116115"/>
              <a:ext cx="227741" cy="4672194"/>
            </a:xfrm>
            <a:prstGeom prst="parallelogram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71598" y="2636912"/>
              <a:ext cx="2880618" cy="393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73337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3. Поведение в храме</a:t>
            </a:r>
            <a:endParaRPr lang="ru-RU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0168" y="1196752"/>
            <a:ext cx="8443664" cy="72271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Жевательной резинки во рту не должно быть.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368" y="2237663"/>
            <a:ext cx="4767263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08244"/>
            <a:ext cx="2895600" cy="408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0333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32722" y="332657"/>
            <a:ext cx="5077606" cy="3888431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Если в церкви есть знакомые, то следует спокойно поклониться друг другу</a:t>
            </a: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</a:p>
          <a:p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Говорить в храме не принято.</a:t>
            </a:r>
          </a:p>
          <a:p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Не разрешается бегать по храму.</a:t>
            </a:r>
          </a:p>
          <a:p>
            <a:pPr marL="0" indent="0">
              <a:buNone/>
            </a:pPr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                       </a:t>
            </a:r>
          </a:p>
          <a:p>
            <a:pPr marL="0" indent="0">
              <a:buNone/>
            </a:pPr>
            <a:endParaRPr lang="ru-RU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08320"/>
            <a:ext cx="3321162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52" y="1740107"/>
            <a:ext cx="2895600" cy="408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618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335</TotalTime>
  <Words>264</Words>
  <Application>Microsoft Office PowerPoint</Application>
  <PresentationFormat>Экран (4:3)</PresentationFormat>
  <Paragraphs>22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Трек</vt:lpstr>
      <vt:lpstr>Православный этикет</vt:lpstr>
      <vt:lpstr>Презентация PowerPoint</vt:lpstr>
      <vt:lpstr>1. Как зайти в храм</vt:lpstr>
      <vt:lpstr>2. Одежда для храма</vt:lpstr>
      <vt:lpstr>Презентация PowerPoint</vt:lpstr>
      <vt:lpstr>Презентация PowerPoint</vt:lpstr>
      <vt:lpstr>Презентация PowerPoint</vt:lpstr>
      <vt:lpstr>3. Поведение в храме</vt:lpstr>
      <vt:lpstr>Презентация PowerPoint</vt:lpstr>
      <vt:lpstr>Презентация PowerPoint</vt:lpstr>
      <vt:lpstr>Презентация PowerPoint</vt:lpstr>
      <vt:lpstr>4.Благословение священника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Сергей</cp:lastModifiedBy>
  <cp:revision>16</cp:revision>
  <dcterms:created xsi:type="dcterms:W3CDTF">2015-09-28T17:39:38Z</dcterms:created>
  <dcterms:modified xsi:type="dcterms:W3CDTF">2015-09-29T08:37:08Z</dcterms:modified>
</cp:coreProperties>
</file>