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5" r:id="rId5"/>
    <p:sldId id="259" r:id="rId6"/>
    <p:sldId id="266" r:id="rId7"/>
    <p:sldId id="267" r:id="rId8"/>
    <p:sldId id="268" r:id="rId9"/>
    <p:sldId id="269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16632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Твое святое имя</a:t>
            </a:r>
            <a:endParaRPr lang="ru-RU" b="1" dirty="0">
              <a:solidFill>
                <a:schemeClr val="accent4">
                  <a:lumMod val="5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17503"/>
            <a:ext cx="345598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406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620688"/>
            <a:ext cx="3656385" cy="576064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Для верующего человека </a:t>
            </a: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день Ангела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– это особенный день. Праведный Иоанн </a:t>
            </a:r>
            <a:r>
              <a:rPr lang="ru-RU" sz="1800" dirty="0" err="1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Кронштадский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говорит,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что верующий человек празднует день своего святого покровителя здесь, на земле, для того, чтобы наши святые «вспомнили </a:t>
            </a:r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нас пред Богом... На день Ангела имениннику дарят подарки. </a:t>
            </a:r>
          </a:p>
          <a:p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Именины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не обходятся без праздничного </a:t>
            </a:r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застолья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 Однако следует помнить, что если ваш день Ангела приходится на постный день, то и угощение на столе должно соответствовать посту. </a:t>
            </a:r>
            <a:endParaRPr lang="ru-RU" sz="18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Во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время Великого поста именины, приходящиеся на будний день, переносят на ближайшую субботу или воскресенье, а лучше будет, если застолье по этому поводу будет перенесено вообще на Светлую </a:t>
            </a:r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седмицу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 время Постов именины праздновать не рекомендуется.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4761389" cy="29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559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39552" y="609600"/>
            <a:ext cx="8375848" cy="48006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 именинах нам расскажет батюшка.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21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609600"/>
            <a:ext cx="8447856" cy="58437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30 сентября была память святых Веры, Надежды, Любви и матери их Софии. Давайте познакомимся с их житием.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27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Определение имени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91574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1340768"/>
            <a:ext cx="35283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Каждый носит имя святого угодника Божия, которое дается нам при крещении. Крещение совершает только батюшка.</a:t>
            </a:r>
            <a:r>
              <a:rPr lang="ru-RU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В церковном календаре определяется самый ближайший день празднования в честь святого с таким именем, следующий после дня рождения крестящегося. И далее, на протяжении жизни верующего, именно этот святой будет его небесным покровителем, а день памяти этого святого станет днем Ангела или именинами. </a:t>
            </a:r>
          </a:p>
        </p:txBody>
      </p:sp>
    </p:spTree>
    <p:extLst>
      <p:ext uri="{BB962C8B-B14F-4D97-AF65-F5344CB8AC3E}">
        <p14:creationId xmlns:p14="http://schemas.microsoft.com/office/powerpoint/2010/main" val="154318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Ангелы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base"/>
            <a:r>
              <a:rPr lang="ru-RU" dirty="0"/>
              <a:t>Ангел-Хранитель — Ангел, приставляемый Богом к человеку при крещении для охраны и помощи в добрых делах</a:t>
            </a:r>
            <a:r>
              <a:rPr lang="ru-RU" dirty="0" smtClean="0"/>
              <a:t>.</a:t>
            </a:r>
            <a:endParaRPr lang="ru-RU" dirty="0"/>
          </a:p>
          <a:p>
            <a:pPr fontAlgn="base"/>
            <a:r>
              <a:rPr lang="ru-RU" dirty="0"/>
              <a:t>Ангелы — бесплотные духи. Изображения ангелов на иконах </a:t>
            </a:r>
            <a:r>
              <a:rPr lang="ru-RU" dirty="0" smtClean="0"/>
              <a:t>передают </a:t>
            </a:r>
            <a:r>
              <a:rPr lang="ru-RU" dirty="0"/>
              <a:t>не внешний вид, а идею ангелов, как посланцев Божиих. К примеру, крылья — символ </a:t>
            </a:r>
            <a:r>
              <a:rPr lang="ru-RU" dirty="0" smtClean="0"/>
              <a:t>быстроты; </a:t>
            </a:r>
            <a:r>
              <a:rPr lang="ru-RU" dirty="0"/>
              <a:t>посох — символ </a:t>
            </a:r>
            <a:r>
              <a:rPr lang="ru-RU" dirty="0" err="1"/>
              <a:t>посланничества</a:t>
            </a:r>
            <a:r>
              <a:rPr lang="ru-RU" dirty="0"/>
              <a:t>; облик прекрасного юноши — символ совершенства.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35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76672"/>
            <a:ext cx="8686800" cy="560345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Архангел Михаил – первый из верховных Ангелов, поборник славы Божией. Он часто изображается в воинском облачении с другими верными Богу Ангелами. Или изображается один в одежде воина с мечом или копнем в руке, попирающий ногами дракона или древнего змия – </a:t>
            </a:r>
            <a:r>
              <a:rPr lang="ru-RU" dirty="0" err="1"/>
              <a:t>диавола</a:t>
            </a:r>
            <a:r>
              <a:rPr lang="ru-RU" dirty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Так он изображается в память о том, что некогда на небесах было великое противостояние между Ангелами – служителями Божиими и злыми духами – ангелами, отпавшими от Бога и ставшими служителями сатаны.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Иногда он изображается с </a:t>
            </a:r>
            <a:r>
              <a:rPr lang="ru-RU" dirty="0" err="1"/>
              <a:t>копием</a:t>
            </a:r>
            <a:r>
              <a:rPr lang="ru-RU" dirty="0"/>
              <a:t>, верх которого украшает белая хоругвь с крестом. Это особенное отличие Архангела Михаила и его воинства, означающее нравственную чистоту и непоколебимую верность Небесному Царю.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82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Церковный календарь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038600" cy="28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18487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10" y="1484784"/>
            <a:ext cx="23225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008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09" y="19000"/>
            <a:ext cx="1947710" cy="235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619" y="21255"/>
            <a:ext cx="1951608" cy="234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721" y="56596"/>
            <a:ext cx="1885710" cy="247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2574" b="4425"/>
          <a:stretch/>
        </p:blipFill>
        <p:spPr bwMode="auto">
          <a:xfrm>
            <a:off x="2801053" y="1836018"/>
            <a:ext cx="3013246" cy="367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05" y="4710911"/>
            <a:ext cx="1756933" cy="20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3082"/>
            <a:ext cx="1929160" cy="247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" y="3428999"/>
            <a:ext cx="1893274" cy="2361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157" y="4332742"/>
            <a:ext cx="2130549" cy="251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0" y="1294443"/>
            <a:ext cx="1913289" cy="233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43" y="56596"/>
            <a:ext cx="1887263" cy="227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0" y="4474218"/>
            <a:ext cx="1887841" cy="231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3550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Молитва святым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Своей жизнью святые приблизились к Богу настолько, что могут просить Бога о нас грешных. Поэтому мы можем обращаться к своим святым с молитвой:</a:t>
            </a:r>
          </a:p>
          <a:p>
            <a:endParaRPr lang="ru-RU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sz="2400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9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Читать </a:t>
            </a:r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молитву </a:t>
            </a:r>
            <a:r>
              <a:rPr lang="ru-RU" sz="29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следует утром и перед сном. Кроме </a:t>
            </a:r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молитвы </a:t>
            </a:r>
            <a:r>
              <a:rPr lang="ru-RU" sz="29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хорошо еще выучить </a:t>
            </a:r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тропарь – </a:t>
            </a:r>
            <a:r>
              <a:rPr lang="ru-RU" sz="2900" dirty="0" smtClean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гимн святому</a:t>
            </a:r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  <a:endParaRPr lang="ru-RU" sz="2900" dirty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endParaRPr lang="ru-RU" sz="29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Жизнь святого – поучительный пример для нас, поэтому мы все должны знать житие святого и стараться подражать ему, чтобы также угодить Богу.</a:t>
            </a:r>
            <a:r>
              <a:rPr lang="ru-RU" sz="29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9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Всей </a:t>
            </a:r>
            <a:r>
              <a:rPr lang="ru-RU" sz="29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своей жизнью православный человек обязан показывать, что он достоин имени своего святого покровителя. </a:t>
            </a:r>
            <a:endParaRPr lang="ru-RU" sz="29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899591" y="2348880"/>
            <a:ext cx="6986213" cy="1332148"/>
          </a:xfrm>
          <a:prstGeom prst="horizontalScroll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253348" y="2708920"/>
            <a:ext cx="618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Моли Бога о мне, </a:t>
            </a:r>
            <a:r>
              <a:rPr lang="ru-RU" sz="2400" i="1" dirty="0" err="1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святый</a:t>
            </a:r>
            <a:r>
              <a:rPr lang="ru-RU" sz="2400" i="1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угодниче</a:t>
            </a:r>
            <a:r>
              <a:rPr lang="ru-RU" sz="2400" i="1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Божий</a:t>
            </a:r>
            <a:endParaRPr lang="ru-RU" sz="2400" i="1" dirty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693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363232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90318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32806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6093296"/>
            <a:ext cx="383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Молитвы Святых ко Господу и Богородице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8826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Именины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2818656" cy="4709120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Именины или День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ангела – это день памяти вашего небесного покровителя, день празднования святого. </a:t>
            </a:r>
            <a:endParaRPr lang="ru-RU" sz="18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ru-RU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Именины - это не день рождения!</a:t>
            </a:r>
          </a:p>
          <a:p>
            <a:endParaRPr lang="ru-RU" sz="1800" dirty="0" smtClean="0">
              <a:solidFill>
                <a:srgbClr val="FF000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</a:t>
            </a:r>
            <a:r>
              <a:rPr lang="ru-RU" sz="1800" dirty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прежние времена на Руси день рождения не праздновался вообще, а отмечали только именины. В такой день люди старались посетить службу в храме, исповедаться и причаститься</a:t>
            </a:r>
            <a:r>
              <a:rPr lang="ru-RU" sz="1800" dirty="0" smtClean="0"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 descr="http://img-fotki.yandex.ru/get/6407/28494986.22/0_a6142_6bcc791e_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84784"/>
            <a:ext cx="5631943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4344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543</TotalTime>
  <Words>482</Words>
  <Application>Microsoft Office PowerPoint</Application>
  <PresentationFormat>Экран (4:3)</PresentationFormat>
  <Paragraphs>51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Твое святое имя</vt:lpstr>
      <vt:lpstr>Определение имени</vt:lpstr>
      <vt:lpstr>Ангелы</vt:lpstr>
      <vt:lpstr>Презентация PowerPoint</vt:lpstr>
      <vt:lpstr>Церковный календарь</vt:lpstr>
      <vt:lpstr>Презентация PowerPoint</vt:lpstr>
      <vt:lpstr>Молитва святым</vt:lpstr>
      <vt:lpstr>Презентация PowerPoint</vt:lpstr>
      <vt:lpstr>Именины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Твое святое имя</dc:title>
  <dc:creator>Сергей</dc:creator>
  <cp:lastModifiedBy>Сергей</cp:lastModifiedBy>
  <cp:revision>21</cp:revision>
  <dcterms:created xsi:type="dcterms:W3CDTF">2015-09-23T13:17:08Z</dcterms:created>
  <dcterms:modified xsi:type="dcterms:W3CDTF">2015-10-17T21:31:18Z</dcterms:modified>
</cp:coreProperties>
</file>